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56" r:id="rId6"/>
    <p:sldId id="257" r:id="rId7"/>
    <p:sldId id="258" r:id="rId8"/>
    <p:sldId id="259" r:id="rId9"/>
    <p:sldId id="260" r:id="rId10"/>
    <p:sldId id="316" r:id="rId11"/>
    <p:sldId id="314" r:id="rId12"/>
    <p:sldId id="261" r:id="rId13"/>
    <p:sldId id="262" r:id="rId14"/>
    <p:sldId id="263" r:id="rId15"/>
    <p:sldId id="264" r:id="rId16"/>
    <p:sldId id="265" r:id="rId17"/>
    <p:sldId id="266" r:id="rId18"/>
    <p:sldId id="268" r:id="rId19"/>
    <p:sldId id="267"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309" r:id="rId36"/>
    <p:sldId id="310" r:id="rId37"/>
    <p:sldId id="311" r:id="rId38"/>
    <p:sldId id="286" r:id="rId39"/>
    <p:sldId id="287" r:id="rId40"/>
    <p:sldId id="288" r:id="rId41"/>
    <p:sldId id="289" r:id="rId42"/>
    <p:sldId id="290" r:id="rId43"/>
    <p:sldId id="291" r:id="rId44"/>
    <p:sldId id="292" r:id="rId45"/>
    <p:sldId id="293" r:id="rId46"/>
    <p:sldId id="312"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52" autoAdjust="0"/>
    <p:restoredTop sz="94660"/>
  </p:normalViewPr>
  <p:slideViewPr>
    <p:cSldViewPr>
      <p:cViewPr varScale="1">
        <p:scale>
          <a:sx n="49" d="100"/>
          <a:sy n="49" d="100"/>
        </p:scale>
        <p:origin x="-129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109302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349197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380581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62681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41131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4448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5405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0125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48459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96556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6976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318601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3237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70647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075933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9958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931738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303815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34788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769415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38269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8587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1333435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13975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961466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229658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70498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534862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117121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1852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701953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599363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4662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9417826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51567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57025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62719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6064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844089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048329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67553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058741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826589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4620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18358580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262272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85192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0450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13584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076357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295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282632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1115823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133082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C405D8-F0B8-425D-8E9F-360A0F41CA0E}" type="datetimeFigureOut">
              <a:rPr kumimoji="1" lang="ja-JP" altLang="en-US" smtClean="0"/>
              <a:t>2015/1/31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397089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405D8-F0B8-425D-8E9F-360A0F41CA0E}" type="datetimeFigureOut">
              <a:rPr kumimoji="1" lang="ja-JP" altLang="en-US" smtClean="0"/>
              <a:t>2015/1/31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63D3D-FB19-40A5-A1DA-466E95B70C52}" type="slidenum">
              <a:rPr kumimoji="1" lang="ja-JP" altLang="en-US" smtClean="0"/>
              <a:t>‹#›</a:t>
            </a:fld>
            <a:endParaRPr kumimoji="1" lang="ja-JP" altLang="en-US"/>
          </a:p>
        </p:txBody>
      </p:sp>
    </p:spTree>
    <p:extLst>
      <p:ext uri="{BB962C8B-B14F-4D97-AF65-F5344CB8AC3E}">
        <p14:creationId xmlns:p14="http://schemas.microsoft.com/office/powerpoint/2010/main" val="1347934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59789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225327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602644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405D8-F0B8-425D-8E9F-360A0F41CA0E}" type="datetimeFigureOut">
              <a:rPr lang="ja-JP" altLang="en-US" smtClean="0">
                <a:solidFill>
                  <a:prstClr val="black">
                    <a:tint val="75000"/>
                  </a:prstClr>
                </a:solidFill>
              </a:rPr>
              <a:pPr/>
              <a:t>2015/1/31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63D3D-FB19-40A5-A1DA-466E95B70C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29377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7584" y="548680"/>
            <a:ext cx="7772400" cy="1082551"/>
          </a:xfrm>
        </p:spPr>
        <p:txBody>
          <a:bodyPr/>
          <a:lstStyle/>
          <a:p>
            <a:r>
              <a:rPr kumimoji="1" lang="ja-JP" altLang="en-US" dirty="0" smtClean="0">
                <a:solidFill>
                  <a:schemeClr val="bg1"/>
                </a:solidFill>
              </a:rPr>
              <a:t>新生計画</a:t>
            </a:r>
            <a:r>
              <a:rPr kumimoji="1" lang="en-US" altLang="ja-JP" dirty="0" smtClean="0">
                <a:solidFill>
                  <a:schemeClr val="bg1"/>
                </a:solidFill>
              </a:rPr>
              <a:t>20</a:t>
            </a:r>
            <a:r>
              <a:rPr kumimoji="1" lang="ja-JP" altLang="en-US" dirty="0" smtClean="0">
                <a:solidFill>
                  <a:schemeClr val="bg1"/>
                </a:solidFill>
              </a:rPr>
              <a:t>周年開年ミサ</a:t>
            </a:r>
            <a:endParaRPr kumimoji="1" lang="ja-JP" altLang="en-US" dirty="0">
              <a:solidFill>
                <a:schemeClr val="bg1"/>
              </a:solidFill>
            </a:endParaRPr>
          </a:p>
        </p:txBody>
      </p:sp>
      <p:sp>
        <p:nvSpPr>
          <p:cNvPr id="3" name="サブタイトル 2"/>
          <p:cNvSpPr>
            <a:spLocks noGrp="1"/>
          </p:cNvSpPr>
          <p:nvPr>
            <p:ph type="subTitle" idx="1"/>
          </p:nvPr>
        </p:nvSpPr>
        <p:spPr/>
        <p:txBody>
          <a:bodyPr/>
          <a:lstStyle/>
          <a:p>
            <a:endParaRPr kumimoji="1" lang="ja-JP" altLang="en-US"/>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7784" y="1844824"/>
            <a:ext cx="3909543" cy="43002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31092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56990"/>
          </a:xfrm>
        </p:spPr>
        <p:txBody>
          <a:bodyPr/>
          <a:lstStyle/>
          <a:p>
            <a:endParaRPr kumimoji="1" lang="ja-JP" altLang="en-US"/>
          </a:p>
        </p:txBody>
      </p:sp>
      <p:sp>
        <p:nvSpPr>
          <p:cNvPr id="3" name="コンテンツ プレースホルダー 2"/>
          <p:cNvSpPr>
            <a:spLocks noGrp="1"/>
          </p:cNvSpPr>
          <p:nvPr>
            <p:ph idx="1"/>
          </p:nvPr>
        </p:nvSpPr>
        <p:spPr>
          <a:xfrm>
            <a:off x="457200" y="404664"/>
            <a:ext cx="8229600" cy="6453336"/>
          </a:xfrm>
        </p:spPr>
        <p:txBody>
          <a:bodyPr>
            <a:normAutofit fontScale="92500"/>
          </a:bodyPr>
          <a:lstStyle/>
          <a:p>
            <a:pPr marL="0" indent="0">
              <a:buNone/>
            </a:pPr>
            <a:r>
              <a:rPr lang="ja-JP" altLang="en-US" dirty="0" smtClean="0">
                <a:solidFill>
                  <a:schemeClr val="bg1"/>
                </a:solidFill>
              </a:rPr>
              <a:t>先唱</a:t>
            </a:r>
            <a:r>
              <a:rPr lang="ja-JP" altLang="en-US" dirty="0">
                <a:solidFill>
                  <a:schemeClr val="bg1"/>
                </a:solidFill>
              </a:rPr>
              <a:t>：主よ、あなたは強いものからではなく、</a:t>
            </a:r>
            <a:r>
              <a:rPr lang="ja-JP" altLang="en-US" dirty="0" smtClean="0">
                <a:solidFill>
                  <a:schemeClr val="bg1"/>
                </a:solidFill>
              </a:rPr>
              <a:t>弱い</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もの</a:t>
            </a:r>
            <a:r>
              <a:rPr lang="ja-JP" altLang="en-US" dirty="0">
                <a:solidFill>
                  <a:schemeClr val="bg1"/>
                </a:solidFill>
              </a:rPr>
              <a:t>からあなたの救いの業を初められます</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阪神</a:t>
            </a:r>
            <a:r>
              <a:rPr lang="ja-JP" altLang="en-US" dirty="0">
                <a:solidFill>
                  <a:schemeClr val="bg1"/>
                </a:solidFill>
              </a:rPr>
              <a:t>淡路大震災の時、多くの援助が、目</a:t>
            </a:r>
            <a:r>
              <a:rPr lang="ja-JP" altLang="en-US" dirty="0" smtClean="0">
                <a:solidFill>
                  <a:schemeClr val="bg1"/>
                </a:solidFill>
              </a:rPr>
              <a:t>立</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つ</a:t>
            </a:r>
            <a:r>
              <a:rPr lang="ja-JP" altLang="en-US" dirty="0">
                <a:solidFill>
                  <a:schemeClr val="bg1"/>
                </a:solidFill>
              </a:rPr>
              <a:t>ところから始められたとき、わたしたち</a:t>
            </a:r>
            <a:r>
              <a:rPr lang="ja-JP" altLang="en-US" dirty="0" smtClean="0">
                <a:solidFill>
                  <a:schemeClr val="bg1"/>
                </a:solidFill>
              </a:rPr>
              <a:t>の</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関心</a:t>
            </a:r>
            <a:r>
              <a:rPr lang="ja-JP" altLang="en-US" dirty="0">
                <a:solidFill>
                  <a:schemeClr val="bg1"/>
                </a:solidFill>
              </a:rPr>
              <a:t>の外にある、見過ごしてしまった人々</a:t>
            </a:r>
            <a:r>
              <a:rPr lang="ja-JP" altLang="en-US" dirty="0" smtClean="0">
                <a:solidFill>
                  <a:schemeClr val="bg1"/>
                </a:solidFill>
              </a:rPr>
              <a:t>が</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じっとわたしたち</a:t>
            </a:r>
            <a:r>
              <a:rPr lang="ja-JP" altLang="en-US" dirty="0">
                <a:solidFill>
                  <a:schemeClr val="bg1"/>
                </a:solidFill>
              </a:rPr>
              <a:t>を待っていました。エマオ</a:t>
            </a:r>
            <a:r>
              <a:rPr lang="ja-JP" altLang="en-US" dirty="0" smtClean="0">
                <a:solidFill>
                  <a:schemeClr val="bg1"/>
                </a:solidFill>
              </a:rPr>
              <a:t>の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弟子</a:t>
            </a:r>
            <a:r>
              <a:rPr lang="ja-JP" altLang="en-US" dirty="0">
                <a:solidFill>
                  <a:schemeClr val="bg1"/>
                </a:solidFill>
              </a:rPr>
              <a:t>達へあなたの方から近づいたように</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わたしたち</a:t>
            </a:r>
            <a:r>
              <a:rPr lang="ja-JP" altLang="en-US" dirty="0">
                <a:solidFill>
                  <a:schemeClr val="bg1"/>
                </a:solidFill>
              </a:rPr>
              <a:t>もこの社会の端々に、あなたの</a:t>
            </a:r>
            <a:r>
              <a:rPr lang="ja-JP" altLang="en-US" dirty="0" smtClean="0">
                <a:solidFill>
                  <a:schemeClr val="bg1"/>
                </a:solidFill>
              </a:rPr>
              <a:t>福</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音</a:t>
            </a:r>
            <a:r>
              <a:rPr lang="ja-JP" altLang="en-US" dirty="0">
                <a:solidFill>
                  <a:schemeClr val="bg1"/>
                </a:solidFill>
              </a:rPr>
              <a:t>が広がることを求め続けることが出来る</a:t>
            </a:r>
            <a:r>
              <a:rPr lang="ja-JP" altLang="en-US" dirty="0" smtClean="0">
                <a:solidFill>
                  <a:schemeClr val="bg1"/>
                </a:solidFill>
              </a:rPr>
              <a:t>よ</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うに</a:t>
            </a:r>
            <a:r>
              <a:rPr lang="ja-JP" altLang="en-US" dirty="0">
                <a:solidFill>
                  <a:schemeClr val="bg1"/>
                </a:solidFill>
              </a:rPr>
              <a:t>、主よあわれみ給え。</a:t>
            </a:r>
          </a:p>
          <a:p>
            <a:pPr marL="0" indent="0">
              <a:buNone/>
            </a:pPr>
            <a:r>
              <a:rPr lang="ja-JP" altLang="en-US" dirty="0" smtClean="0">
                <a:solidFill>
                  <a:schemeClr val="bg1"/>
                </a:solidFill>
              </a:rPr>
              <a:t>一同</a:t>
            </a:r>
            <a:r>
              <a:rPr lang="ja-JP" altLang="en-US" dirty="0">
                <a:solidFill>
                  <a:schemeClr val="bg1"/>
                </a:solidFill>
              </a:rPr>
              <a:t>：主よ　あわれみ給え</a:t>
            </a:r>
          </a:p>
          <a:p>
            <a:endParaRPr lang="ja-JP" altLang="en-US" dirty="0"/>
          </a:p>
          <a:p>
            <a:endParaRPr kumimoji="1" lang="ja-JP" altLang="en-US" dirty="0"/>
          </a:p>
        </p:txBody>
      </p:sp>
    </p:spTree>
    <p:extLst>
      <p:ext uri="{BB962C8B-B14F-4D97-AF65-F5344CB8AC3E}">
        <p14:creationId xmlns:p14="http://schemas.microsoft.com/office/powerpoint/2010/main" val="4744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chor="ctr"/>
          <a:lstStyle/>
          <a:p>
            <a:pPr marL="0" indent="0">
              <a:buNone/>
            </a:pPr>
            <a:r>
              <a:rPr lang="ja-JP" altLang="en-US" dirty="0">
                <a:solidFill>
                  <a:schemeClr val="bg1"/>
                </a:solidFill>
              </a:rPr>
              <a:t>司式者：全能の神が、わたしたちをあわれみ</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罪</a:t>
            </a:r>
            <a:r>
              <a:rPr lang="ja-JP" altLang="en-US" dirty="0">
                <a:solidFill>
                  <a:schemeClr val="bg1"/>
                </a:solidFill>
              </a:rPr>
              <a:t>をゆるし、永遠のいのちに導</a:t>
            </a:r>
            <a:r>
              <a:rPr lang="ja-JP" altLang="en-US" dirty="0" err="1">
                <a:solidFill>
                  <a:schemeClr val="bg1"/>
                </a:solidFill>
              </a:rPr>
              <a:t>い</a:t>
            </a:r>
            <a:r>
              <a:rPr lang="ja-JP" altLang="en-US" dirty="0">
                <a:solidFill>
                  <a:schemeClr val="bg1"/>
                </a:solidFill>
              </a:rPr>
              <a:t>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て</a:t>
            </a:r>
            <a:r>
              <a:rPr lang="ja-JP" altLang="en-US" dirty="0">
                <a:solidFill>
                  <a:schemeClr val="bg1"/>
                </a:solidFill>
              </a:rPr>
              <a:t>くださいますように。</a:t>
            </a:r>
          </a:p>
          <a:p>
            <a:pPr marL="0" indent="0">
              <a:buNone/>
            </a:pPr>
            <a:r>
              <a:rPr lang="ja-JP" altLang="en-US" dirty="0" smtClean="0">
                <a:solidFill>
                  <a:schemeClr val="bg1"/>
                </a:solidFill>
              </a:rPr>
              <a:t> </a:t>
            </a:r>
            <a:r>
              <a:rPr lang="ja-JP" altLang="en-US" dirty="0">
                <a:solidFill>
                  <a:schemeClr val="bg1"/>
                </a:solidFill>
              </a:rPr>
              <a:t>一　同：アーメン。</a:t>
            </a:r>
          </a:p>
        </p:txBody>
      </p:sp>
    </p:spTree>
    <p:extLst>
      <p:ext uri="{BB962C8B-B14F-4D97-AF65-F5344CB8AC3E}">
        <p14:creationId xmlns:p14="http://schemas.microsoft.com/office/powerpoint/2010/main" val="2808379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864096"/>
          </a:xfrm>
        </p:spPr>
        <p:txBody>
          <a:bodyPr>
            <a:normAutofit/>
          </a:bodyPr>
          <a:lstStyle/>
          <a:p>
            <a:r>
              <a:rPr lang="ja-JP" altLang="en-US" dirty="0">
                <a:solidFill>
                  <a:schemeClr val="bg1"/>
                </a:solidFill>
              </a:rPr>
              <a:t>栄光の賛歌（典礼</a:t>
            </a:r>
            <a:r>
              <a:rPr lang="ja-JP" altLang="en-US" dirty="0" smtClean="0">
                <a:solidFill>
                  <a:schemeClr val="bg1"/>
                </a:solidFill>
              </a:rPr>
              <a:t>聖歌２０４番</a:t>
            </a:r>
            <a:r>
              <a:rPr lang="ja-JP" altLang="en-US" dirty="0">
                <a:solidFill>
                  <a:schemeClr val="bg1"/>
                </a:solidFill>
              </a:rPr>
              <a:t>）</a:t>
            </a:r>
            <a:endParaRPr kumimoji="1" lang="ja-JP" altLang="en-US" dirty="0">
              <a:solidFill>
                <a:schemeClr val="bg1"/>
              </a:solidFill>
            </a:endParaRPr>
          </a:p>
        </p:txBody>
      </p:sp>
      <p:sp>
        <p:nvSpPr>
          <p:cNvPr id="3" name="コンテンツ プレースホルダー 2"/>
          <p:cNvSpPr>
            <a:spLocks noGrp="1"/>
          </p:cNvSpPr>
          <p:nvPr>
            <p:ph idx="1"/>
          </p:nvPr>
        </p:nvSpPr>
        <p:spPr>
          <a:xfrm>
            <a:off x="251520" y="1196752"/>
            <a:ext cx="8640960" cy="5544616"/>
          </a:xfrm>
        </p:spPr>
        <p:txBody>
          <a:bodyPr anchor="t">
            <a:normAutofit fontScale="85000" lnSpcReduction="20000"/>
          </a:bodyPr>
          <a:lstStyle/>
          <a:p>
            <a:pPr marL="0" indent="0" algn="ctr">
              <a:buNone/>
            </a:pPr>
            <a:r>
              <a:rPr lang="ja-JP" altLang="en-US" b="1" dirty="0">
                <a:solidFill>
                  <a:schemeClr val="bg1"/>
                </a:solidFill>
              </a:rPr>
              <a:t>天のいと高きところには、神に栄光</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地</a:t>
            </a:r>
            <a:r>
              <a:rPr lang="ja-JP" altLang="en-US" b="1" dirty="0">
                <a:solidFill>
                  <a:schemeClr val="bg1"/>
                </a:solidFill>
              </a:rPr>
              <a:t>には善意の人に平和あれ。</a:t>
            </a:r>
          </a:p>
          <a:p>
            <a:pPr marL="0" indent="0" algn="ctr">
              <a:buNone/>
            </a:pPr>
            <a:r>
              <a:rPr lang="ja-JP" altLang="en-US" b="1" dirty="0" smtClean="0">
                <a:solidFill>
                  <a:schemeClr val="bg1"/>
                </a:solidFill>
              </a:rPr>
              <a:t>われら</a:t>
            </a:r>
            <a:r>
              <a:rPr lang="ja-JP" altLang="en-US" b="1" dirty="0">
                <a:solidFill>
                  <a:schemeClr val="bg1"/>
                </a:solidFill>
              </a:rPr>
              <a:t>主をほめ、主をたたえ、主を拝み、主をあがめ、</a:t>
            </a:r>
          </a:p>
          <a:p>
            <a:pPr marL="0" indent="0" algn="ctr">
              <a:buNone/>
            </a:pPr>
            <a:r>
              <a:rPr lang="ja-JP" altLang="en-US" b="1" dirty="0" smtClean="0">
                <a:solidFill>
                  <a:schemeClr val="bg1"/>
                </a:solidFill>
              </a:rPr>
              <a:t>主</a:t>
            </a:r>
            <a:r>
              <a:rPr lang="ja-JP" altLang="en-US" b="1" dirty="0">
                <a:solidFill>
                  <a:schemeClr val="bg1"/>
                </a:solidFill>
              </a:rPr>
              <a:t>の大いなる栄光のゆえに感謝し奉る。</a:t>
            </a:r>
          </a:p>
          <a:p>
            <a:pPr marL="0" indent="0" algn="ctr">
              <a:buNone/>
            </a:pPr>
            <a:r>
              <a:rPr lang="ja-JP" altLang="en-US" b="1" dirty="0" smtClean="0">
                <a:solidFill>
                  <a:schemeClr val="bg1"/>
                </a:solidFill>
              </a:rPr>
              <a:t>神</a:t>
            </a:r>
            <a:r>
              <a:rPr lang="ja-JP" altLang="en-US" b="1" dirty="0">
                <a:solidFill>
                  <a:schemeClr val="bg1"/>
                </a:solidFill>
              </a:rPr>
              <a:t>なる主、天の王、全能の父なる神よ。</a:t>
            </a:r>
          </a:p>
          <a:p>
            <a:pPr marL="0" indent="0" algn="ctr">
              <a:buNone/>
            </a:pPr>
            <a:r>
              <a:rPr lang="ja-JP" altLang="en-US" b="1" dirty="0" smtClean="0">
                <a:solidFill>
                  <a:schemeClr val="bg1"/>
                </a:solidFill>
              </a:rPr>
              <a:t>主</a:t>
            </a:r>
            <a:r>
              <a:rPr lang="ja-JP" altLang="en-US" b="1" dirty="0">
                <a:solidFill>
                  <a:schemeClr val="bg1"/>
                </a:solidFill>
              </a:rPr>
              <a:t>なる御ひとり子イエズス・キリストよ</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神</a:t>
            </a:r>
            <a:r>
              <a:rPr lang="ja-JP" altLang="en-US" b="1" dirty="0">
                <a:solidFill>
                  <a:schemeClr val="bg1"/>
                </a:solidFill>
              </a:rPr>
              <a:t>なる主、神の子羊、父の御子よ。</a:t>
            </a:r>
          </a:p>
          <a:p>
            <a:pPr marL="0" indent="0" algn="ctr">
              <a:buNone/>
            </a:pPr>
            <a:r>
              <a:rPr lang="ja-JP" altLang="en-US" b="1" dirty="0" smtClean="0">
                <a:solidFill>
                  <a:schemeClr val="bg1"/>
                </a:solidFill>
              </a:rPr>
              <a:t>世</a:t>
            </a:r>
            <a:r>
              <a:rPr lang="ja-JP" altLang="en-US" b="1" dirty="0">
                <a:solidFill>
                  <a:schemeClr val="bg1"/>
                </a:solidFill>
              </a:rPr>
              <a:t>の罪を除きたもう主よ、われらをあわれみ給え。</a:t>
            </a:r>
          </a:p>
          <a:p>
            <a:pPr marL="0" indent="0" algn="ctr">
              <a:buNone/>
            </a:pPr>
            <a:r>
              <a:rPr lang="ja-JP" altLang="en-US" b="1" dirty="0" smtClean="0">
                <a:solidFill>
                  <a:schemeClr val="bg1"/>
                </a:solidFill>
              </a:rPr>
              <a:t>世</a:t>
            </a:r>
            <a:r>
              <a:rPr lang="ja-JP" altLang="en-US" b="1" dirty="0">
                <a:solidFill>
                  <a:schemeClr val="bg1"/>
                </a:solidFill>
              </a:rPr>
              <a:t>の罪を除きたもう主よ、われらの願いを聞き入れ給え。</a:t>
            </a:r>
          </a:p>
          <a:p>
            <a:pPr marL="0" indent="0" algn="ctr">
              <a:buNone/>
            </a:pPr>
            <a:r>
              <a:rPr lang="ja-JP" altLang="en-US" b="1" dirty="0" smtClean="0">
                <a:solidFill>
                  <a:schemeClr val="bg1"/>
                </a:solidFill>
              </a:rPr>
              <a:t>父</a:t>
            </a:r>
            <a:r>
              <a:rPr lang="ja-JP" altLang="en-US" b="1" dirty="0">
                <a:solidFill>
                  <a:schemeClr val="bg1"/>
                </a:solidFill>
              </a:rPr>
              <a:t>の右に座したもう主よ、われらをあわれみ給え。</a:t>
            </a:r>
          </a:p>
          <a:p>
            <a:pPr marL="0" indent="0" algn="ctr">
              <a:buNone/>
            </a:pPr>
            <a:r>
              <a:rPr lang="ja-JP" altLang="en-US" b="1" dirty="0" smtClean="0">
                <a:solidFill>
                  <a:schemeClr val="bg1"/>
                </a:solidFill>
              </a:rPr>
              <a:t>主</a:t>
            </a:r>
            <a:r>
              <a:rPr lang="ja-JP" altLang="en-US" b="1" dirty="0">
                <a:solidFill>
                  <a:schemeClr val="bg1"/>
                </a:solidFill>
              </a:rPr>
              <a:t>のみ聖なり、主のみ王なり</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主</a:t>
            </a:r>
            <a:r>
              <a:rPr lang="ja-JP" altLang="en-US" b="1" dirty="0">
                <a:solidFill>
                  <a:schemeClr val="bg1"/>
                </a:solidFill>
              </a:rPr>
              <a:t>のみいとたかしイエズス・キリストよ。</a:t>
            </a:r>
          </a:p>
          <a:p>
            <a:pPr marL="0" indent="0" algn="ctr">
              <a:buNone/>
            </a:pPr>
            <a:r>
              <a:rPr lang="ja-JP" altLang="en-US" b="1" dirty="0" smtClean="0">
                <a:solidFill>
                  <a:schemeClr val="bg1"/>
                </a:solidFill>
              </a:rPr>
              <a:t>聖霊</a:t>
            </a:r>
            <a:r>
              <a:rPr lang="ja-JP" altLang="en-US" b="1" dirty="0">
                <a:solidFill>
                  <a:schemeClr val="bg1"/>
                </a:solidFill>
              </a:rPr>
              <a:t>とともに、父なる神の栄光の内に。アーメン。</a:t>
            </a:r>
          </a:p>
          <a:p>
            <a:pPr algn="ctr"/>
            <a:endParaRPr kumimoji="1" lang="ja-JP" altLang="en-US" dirty="0"/>
          </a:p>
        </p:txBody>
      </p:sp>
    </p:spTree>
    <p:extLst>
      <p:ext uri="{BB962C8B-B14F-4D97-AF65-F5344CB8AC3E}">
        <p14:creationId xmlns:p14="http://schemas.microsoft.com/office/powerpoint/2010/main" val="3289776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ja-JP" altLang="en-US" dirty="0">
                <a:solidFill>
                  <a:schemeClr val="bg1"/>
                </a:solidFill>
              </a:rPr>
              <a:t>集会祈願</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1196752"/>
            <a:ext cx="8229600" cy="5472608"/>
          </a:xfrm>
        </p:spPr>
        <p:txBody>
          <a:bodyPr>
            <a:normAutofit fontScale="85000" lnSpcReduction="10000"/>
          </a:bodyPr>
          <a:lstStyle/>
          <a:p>
            <a:pPr marL="0" indent="0" algn="ctr">
              <a:buNone/>
            </a:pPr>
            <a:r>
              <a:rPr lang="ja-JP" altLang="en-US" b="1" dirty="0">
                <a:solidFill>
                  <a:schemeClr val="bg1"/>
                </a:solidFill>
              </a:rPr>
              <a:t>いのちの源である神よ</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あなた</a:t>
            </a:r>
            <a:r>
              <a:rPr lang="ja-JP" altLang="en-US" b="1" dirty="0">
                <a:solidFill>
                  <a:schemeClr val="bg1"/>
                </a:solidFill>
              </a:rPr>
              <a:t>は　御子を　この世に　お遣わしになり、</a:t>
            </a:r>
          </a:p>
          <a:p>
            <a:pPr marL="0" indent="0" algn="ctr">
              <a:buNone/>
            </a:pPr>
            <a:r>
              <a:rPr lang="ja-JP" altLang="en-US" b="1" dirty="0" smtClean="0">
                <a:solidFill>
                  <a:schemeClr val="bg1"/>
                </a:solidFill>
              </a:rPr>
              <a:t>闇</a:t>
            </a:r>
            <a:r>
              <a:rPr lang="ja-JP" altLang="en-US" b="1" dirty="0">
                <a:solidFill>
                  <a:schemeClr val="bg1"/>
                </a:solidFill>
              </a:rPr>
              <a:t>から光へ、悲しみから希望へと、</a:t>
            </a:r>
          </a:p>
          <a:p>
            <a:pPr marL="0" indent="0" algn="ctr">
              <a:buNone/>
            </a:pPr>
            <a:r>
              <a:rPr lang="ja-JP" altLang="en-US" b="1" dirty="0">
                <a:solidFill>
                  <a:schemeClr val="bg1"/>
                </a:solidFill>
              </a:rPr>
              <a:t>わたしたちを導き出してくださいました。</a:t>
            </a:r>
          </a:p>
          <a:p>
            <a:pPr marL="0" indent="0" algn="ctr">
              <a:buNone/>
            </a:pPr>
            <a:r>
              <a:rPr lang="ja-JP" altLang="en-US" b="1" dirty="0" smtClean="0">
                <a:solidFill>
                  <a:schemeClr val="bg1"/>
                </a:solidFill>
              </a:rPr>
              <a:t>阪神</a:t>
            </a:r>
            <a:r>
              <a:rPr lang="ja-JP" altLang="en-US" b="1" dirty="0">
                <a:solidFill>
                  <a:schemeClr val="bg1"/>
                </a:solidFill>
              </a:rPr>
              <a:t>淡路大震災の痛みを　</a:t>
            </a:r>
          </a:p>
          <a:p>
            <a:pPr marL="0" indent="0" algn="ctr">
              <a:buNone/>
            </a:pPr>
            <a:r>
              <a:rPr lang="ja-JP" altLang="en-US" b="1" dirty="0">
                <a:solidFill>
                  <a:schemeClr val="bg1"/>
                </a:solidFill>
              </a:rPr>
              <a:t>エマオの弟子のように乗り越えようと</a:t>
            </a:r>
            <a:r>
              <a:rPr lang="ja-JP" altLang="en-US" b="1" dirty="0" smtClean="0">
                <a:solidFill>
                  <a:schemeClr val="bg1"/>
                </a:solidFill>
              </a:rPr>
              <a:t>する</a:t>
            </a:r>
            <a:endParaRPr lang="en-US" altLang="ja-JP" b="1" dirty="0" smtClean="0">
              <a:solidFill>
                <a:schemeClr val="bg1"/>
              </a:solidFill>
            </a:endParaRPr>
          </a:p>
          <a:p>
            <a:pPr marL="0" indent="0" algn="ctr">
              <a:buNone/>
            </a:pPr>
            <a:r>
              <a:rPr lang="ja-JP" altLang="en-US" b="1" dirty="0" smtClean="0">
                <a:solidFill>
                  <a:schemeClr val="bg1"/>
                </a:solidFill>
              </a:rPr>
              <a:t>この</a:t>
            </a:r>
            <a:r>
              <a:rPr lang="ja-JP" altLang="en-US" b="1" dirty="0">
                <a:solidFill>
                  <a:schemeClr val="bg1"/>
                </a:solidFill>
              </a:rPr>
              <a:t>教区に</a:t>
            </a:r>
            <a:r>
              <a:rPr lang="ja-JP" altLang="en-US" b="1" dirty="0" smtClean="0">
                <a:solidFill>
                  <a:schemeClr val="bg1"/>
                </a:solidFill>
              </a:rPr>
              <a:t>おいて　わたしたち</a:t>
            </a:r>
            <a:r>
              <a:rPr lang="ja-JP" altLang="en-US" b="1" dirty="0">
                <a:solidFill>
                  <a:schemeClr val="bg1"/>
                </a:solidFill>
              </a:rPr>
              <a:t>教会が</a:t>
            </a:r>
          </a:p>
          <a:p>
            <a:pPr marL="0" indent="0" algn="ctr">
              <a:buNone/>
            </a:pPr>
            <a:r>
              <a:rPr lang="ja-JP" altLang="en-US" b="1" dirty="0">
                <a:solidFill>
                  <a:schemeClr val="bg1"/>
                </a:solidFill>
              </a:rPr>
              <a:t>たがいの交わりのうちにその使命に目</a:t>
            </a:r>
            <a:r>
              <a:rPr lang="ja-JP" altLang="en-US" b="1" dirty="0" err="1">
                <a:solidFill>
                  <a:schemeClr val="bg1"/>
                </a:solidFill>
              </a:rPr>
              <a:t>ざめ</a:t>
            </a:r>
            <a:endParaRPr lang="ja-JP" altLang="en-US" b="1" dirty="0">
              <a:solidFill>
                <a:schemeClr val="bg1"/>
              </a:solidFill>
            </a:endParaRPr>
          </a:p>
          <a:p>
            <a:pPr marL="0" indent="0" algn="ctr">
              <a:buNone/>
            </a:pPr>
            <a:r>
              <a:rPr lang="ja-JP" altLang="en-US" b="1" dirty="0">
                <a:solidFill>
                  <a:schemeClr val="bg1"/>
                </a:solidFill>
              </a:rPr>
              <a:t>神の国の光と希望を　あかしするものとなりますように。</a:t>
            </a:r>
          </a:p>
          <a:p>
            <a:pPr marL="0" indent="0" algn="ctr">
              <a:buNone/>
            </a:pPr>
            <a:r>
              <a:rPr lang="ja-JP" altLang="en-US" b="1" dirty="0" smtClean="0">
                <a:solidFill>
                  <a:schemeClr val="bg1"/>
                </a:solidFill>
              </a:rPr>
              <a:t>聖霊</a:t>
            </a:r>
            <a:r>
              <a:rPr lang="ja-JP" altLang="en-US" b="1" dirty="0">
                <a:solidFill>
                  <a:schemeClr val="bg1"/>
                </a:solidFill>
              </a:rPr>
              <a:t>の交わりの中で、あなたと共に生き</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支配</a:t>
            </a:r>
            <a:r>
              <a:rPr lang="ja-JP" altLang="en-US" b="1" dirty="0">
                <a:solidFill>
                  <a:schemeClr val="bg1"/>
                </a:solidFill>
              </a:rPr>
              <a:t>しておられる御子</a:t>
            </a:r>
            <a:r>
              <a:rPr lang="ja-JP" altLang="en-US" b="1" dirty="0" smtClean="0">
                <a:solidFill>
                  <a:schemeClr val="bg1"/>
                </a:solidFill>
              </a:rPr>
              <a:t>、わたしたち</a:t>
            </a:r>
            <a:r>
              <a:rPr lang="ja-JP" altLang="en-US" b="1" dirty="0">
                <a:solidFill>
                  <a:schemeClr val="bg1"/>
                </a:solidFill>
              </a:rPr>
              <a:t>の主</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イエス</a:t>
            </a:r>
            <a:r>
              <a:rPr lang="ja-JP" altLang="en-US" b="1" dirty="0">
                <a:solidFill>
                  <a:schemeClr val="bg1"/>
                </a:solidFill>
              </a:rPr>
              <a:t>・キリストによって</a:t>
            </a:r>
            <a:r>
              <a:rPr lang="ja-JP" altLang="en-US" b="1" dirty="0" smtClean="0">
                <a:solidFill>
                  <a:schemeClr val="bg1"/>
                </a:solidFill>
              </a:rPr>
              <a:t>。アーメン</a:t>
            </a:r>
            <a:r>
              <a:rPr lang="ja-JP" altLang="en-US" b="1" dirty="0">
                <a:solidFill>
                  <a:schemeClr val="bg1"/>
                </a:solidFill>
              </a:rPr>
              <a:t>。</a:t>
            </a:r>
          </a:p>
          <a:p>
            <a:endParaRPr kumimoji="1" lang="ja-JP" altLang="en-US" dirty="0">
              <a:solidFill>
                <a:schemeClr val="bg1"/>
              </a:solidFill>
            </a:endParaRPr>
          </a:p>
        </p:txBody>
      </p:sp>
    </p:spTree>
    <p:extLst>
      <p:ext uri="{BB962C8B-B14F-4D97-AF65-F5344CB8AC3E}">
        <p14:creationId xmlns:p14="http://schemas.microsoft.com/office/powerpoint/2010/main" val="69656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bg1"/>
                </a:solidFill>
              </a:rPr>
              <a:t>ことばの典礼（聴く）</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5445224"/>
            <a:ext cx="8229600" cy="1224136"/>
          </a:xfrm>
        </p:spPr>
        <p:txBody>
          <a:bodyPr>
            <a:normAutofit/>
          </a:bodyPr>
          <a:lstStyle/>
          <a:p>
            <a:pPr marL="0" indent="0" algn="ctr">
              <a:buNone/>
            </a:pPr>
            <a:r>
              <a:rPr lang="ja-JP" altLang="en-US" dirty="0">
                <a:solidFill>
                  <a:schemeClr val="bg1"/>
                </a:solidFill>
              </a:rPr>
              <a:t>イエスは、聖書全体にわたり</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ご自分</a:t>
            </a:r>
            <a:r>
              <a:rPr lang="ja-JP" altLang="en-US" dirty="0">
                <a:solidFill>
                  <a:schemeClr val="bg1"/>
                </a:solidFill>
              </a:rPr>
              <a:t>について書かれている</a:t>
            </a:r>
            <a:r>
              <a:rPr lang="ja-JP" altLang="en-US" dirty="0" smtClean="0">
                <a:solidFill>
                  <a:schemeClr val="bg1"/>
                </a:solidFill>
              </a:rPr>
              <a:t>ことを</a:t>
            </a:r>
            <a:r>
              <a:rPr lang="ja-JP" altLang="en-US" dirty="0">
                <a:solidFill>
                  <a:schemeClr val="bg1"/>
                </a:solidFill>
              </a:rPr>
              <a:t>説明された。　　　</a:t>
            </a:r>
            <a:endParaRPr kumimoji="1" lang="ja-JP" altLang="en-US" dirty="0">
              <a:solidFill>
                <a:schemeClr val="bg1"/>
              </a:solidFill>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1605206"/>
            <a:ext cx="4536504" cy="3706420"/>
          </a:xfrm>
          <a:prstGeom prst="rect">
            <a:avLst/>
          </a:prstGeom>
        </p:spPr>
      </p:pic>
    </p:spTree>
    <p:extLst>
      <p:ext uri="{BB962C8B-B14F-4D97-AF65-F5344CB8AC3E}">
        <p14:creationId xmlns:p14="http://schemas.microsoft.com/office/powerpoint/2010/main" val="4093286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20080"/>
          </a:xfrm>
        </p:spPr>
        <p:txBody>
          <a:bodyPr>
            <a:normAutofit fontScale="90000"/>
          </a:bodyPr>
          <a:lstStyle/>
          <a:p>
            <a:r>
              <a:rPr lang="ja-JP" altLang="en-US" dirty="0" smtClean="0">
                <a:solidFill>
                  <a:schemeClr val="bg1"/>
                </a:solidFill>
              </a:rPr>
              <a:t>第１朗読</a:t>
            </a:r>
            <a:r>
              <a:rPr lang="ja-JP" altLang="en-US" dirty="0">
                <a:solidFill>
                  <a:schemeClr val="bg1"/>
                </a:solidFill>
              </a:rPr>
              <a:t>（</a:t>
            </a:r>
            <a:r>
              <a:rPr lang="ja-JP" altLang="en-US" dirty="0" smtClean="0">
                <a:solidFill>
                  <a:schemeClr val="bg1"/>
                </a:solidFill>
              </a:rPr>
              <a:t>イザヤ５５：１－２、９－１１）</a:t>
            </a:r>
            <a:endParaRPr kumimoji="1" lang="ja-JP" altLang="en-US" dirty="0">
              <a:solidFill>
                <a:schemeClr val="bg1"/>
              </a:solidFill>
            </a:endParaRPr>
          </a:p>
        </p:txBody>
      </p:sp>
      <p:sp>
        <p:nvSpPr>
          <p:cNvPr id="3" name="コンテンツ プレースホルダー 2"/>
          <p:cNvSpPr>
            <a:spLocks noGrp="1"/>
          </p:cNvSpPr>
          <p:nvPr>
            <p:ph idx="1"/>
          </p:nvPr>
        </p:nvSpPr>
        <p:spPr>
          <a:xfrm>
            <a:off x="251520" y="908720"/>
            <a:ext cx="8712968" cy="5832648"/>
          </a:xfrm>
        </p:spPr>
        <p:txBody>
          <a:bodyPr>
            <a:normAutofit fontScale="85000" lnSpcReduction="10000"/>
          </a:bodyPr>
          <a:lstStyle/>
          <a:p>
            <a:pPr marL="0" indent="0">
              <a:buNone/>
            </a:pPr>
            <a:r>
              <a:rPr lang="ja-JP" altLang="en-US" b="1" dirty="0" smtClean="0">
                <a:solidFill>
                  <a:schemeClr val="bg1"/>
                </a:solidFill>
              </a:rPr>
              <a:t>　主</a:t>
            </a:r>
            <a:r>
              <a:rPr lang="ja-JP" altLang="en-US" b="1" dirty="0">
                <a:solidFill>
                  <a:schemeClr val="bg1"/>
                </a:solidFill>
              </a:rPr>
              <a:t>は言われる。渇きを覚えている者は皆、水のところに来るがよい。銀を</a:t>
            </a:r>
            <a:r>
              <a:rPr lang="ja-JP" altLang="en-US" b="1" dirty="0" smtClean="0">
                <a:solidFill>
                  <a:schemeClr val="bg1"/>
                </a:solidFill>
              </a:rPr>
              <a:t>持たない</a:t>
            </a:r>
            <a:r>
              <a:rPr lang="ja-JP" altLang="en-US" b="1" dirty="0">
                <a:solidFill>
                  <a:schemeClr val="bg1"/>
                </a:solidFill>
              </a:rPr>
              <a:t>者も来るがよい。穀物を求めて食べよ。来て、銀を払うことなく穀物を求め</a:t>
            </a:r>
            <a:r>
              <a:rPr lang="ja-JP" altLang="en-US" b="1" dirty="0" smtClean="0">
                <a:solidFill>
                  <a:schemeClr val="bg1"/>
                </a:solidFill>
              </a:rPr>
              <a:t>、価</a:t>
            </a:r>
            <a:r>
              <a:rPr lang="ja-JP" altLang="en-US" b="1" dirty="0">
                <a:solidFill>
                  <a:schemeClr val="bg1"/>
                </a:solidFill>
              </a:rPr>
              <a:t>を払うことなく、ぶどう酒と乳を得よ。なぜ、糧にならぬもののために</a:t>
            </a:r>
            <a:r>
              <a:rPr lang="ja-JP" altLang="en-US" b="1" dirty="0" smtClean="0">
                <a:solidFill>
                  <a:schemeClr val="bg1"/>
                </a:solidFill>
              </a:rPr>
              <a:t>労するの</a:t>
            </a:r>
            <a:r>
              <a:rPr lang="ja-JP" altLang="en-US" b="1" dirty="0">
                <a:solidFill>
                  <a:schemeClr val="bg1"/>
                </a:solidFill>
              </a:rPr>
              <a:t>か。私に聞き従えばよいものを食べることができる。あなたたちの魂はその</a:t>
            </a:r>
            <a:r>
              <a:rPr lang="ja-JP" altLang="en-US" b="1" dirty="0" smtClean="0">
                <a:solidFill>
                  <a:schemeClr val="bg1"/>
                </a:solidFill>
              </a:rPr>
              <a:t>豊かさ</a:t>
            </a:r>
            <a:r>
              <a:rPr lang="ja-JP" altLang="en-US" b="1" dirty="0">
                <a:solidFill>
                  <a:schemeClr val="bg1"/>
                </a:solidFill>
              </a:rPr>
              <a:t>を楽しむであろう</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　地</a:t>
            </a:r>
            <a:r>
              <a:rPr lang="ja-JP" altLang="en-US" b="1" dirty="0">
                <a:solidFill>
                  <a:schemeClr val="bg1"/>
                </a:solidFill>
              </a:rPr>
              <a:t>を高く超えているように　わたしの道は、</a:t>
            </a:r>
            <a:r>
              <a:rPr lang="ja-JP" altLang="en-US" b="1" dirty="0" smtClean="0">
                <a:solidFill>
                  <a:schemeClr val="bg1"/>
                </a:solidFill>
              </a:rPr>
              <a:t>あなたたちの</a:t>
            </a:r>
            <a:r>
              <a:rPr lang="ja-JP" altLang="en-US" b="1" dirty="0">
                <a:solidFill>
                  <a:schemeClr val="bg1"/>
                </a:solidFill>
              </a:rPr>
              <a:t>道を　わたしの思いは　あなたたちの思いを、高く超えている。雨も雪も、</a:t>
            </a:r>
            <a:r>
              <a:rPr lang="ja-JP" altLang="en-US" b="1" dirty="0" smtClean="0">
                <a:solidFill>
                  <a:schemeClr val="bg1"/>
                </a:solidFill>
              </a:rPr>
              <a:t>ひとたび</a:t>
            </a:r>
            <a:r>
              <a:rPr lang="ja-JP" altLang="en-US" b="1" dirty="0">
                <a:solidFill>
                  <a:schemeClr val="bg1"/>
                </a:solidFill>
              </a:rPr>
              <a:t>天から降れば　むなしく天に戻ることはない。それは大地を潤し、芽を</a:t>
            </a:r>
            <a:r>
              <a:rPr lang="ja-JP" altLang="en-US" b="1" dirty="0" smtClean="0">
                <a:solidFill>
                  <a:schemeClr val="bg1"/>
                </a:solidFill>
              </a:rPr>
              <a:t>出させ</a:t>
            </a:r>
            <a:r>
              <a:rPr lang="ja-JP" altLang="en-US" b="1" dirty="0">
                <a:solidFill>
                  <a:schemeClr val="bg1"/>
                </a:solidFill>
              </a:rPr>
              <a:t>、生い茂らせ　種蒔く人には種を与え、食べる人には糧を与える。その</a:t>
            </a:r>
            <a:r>
              <a:rPr lang="ja-JP" altLang="en-US" b="1" dirty="0" smtClean="0">
                <a:solidFill>
                  <a:schemeClr val="bg1"/>
                </a:solidFill>
              </a:rPr>
              <a:t>ように</a:t>
            </a:r>
            <a:r>
              <a:rPr lang="ja-JP" altLang="en-US" b="1" dirty="0">
                <a:solidFill>
                  <a:schemeClr val="bg1"/>
                </a:solidFill>
              </a:rPr>
              <a:t>、わたしの口から出るわたしの言葉も、むなしくは私の元に戻らない。それ</a:t>
            </a:r>
            <a:r>
              <a:rPr lang="ja-JP" altLang="en-US" b="1" dirty="0" smtClean="0">
                <a:solidFill>
                  <a:schemeClr val="bg1"/>
                </a:solidFill>
              </a:rPr>
              <a:t>はわたし</a:t>
            </a:r>
            <a:r>
              <a:rPr lang="ja-JP" altLang="en-US" b="1" dirty="0">
                <a:solidFill>
                  <a:schemeClr val="bg1"/>
                </a:solidFill>
              </a:rPr>
              <a:t>の望むことを成し遂げ　わたしが与えた使命を必ず果たす。</a:t>
            </a:r>
          </a:p>
          <a:p>
            <a:endParaRPr lang="ja-JP" altLang="en-US" dirty="0"/>
          </a:p>
          <a:p>
            <a:endParaRPr kumimoji="1" lang="ja-JP" altLang="en-US" dirty="0"/>
          </a:p>
        </p:txBody>
      </p:sp>
    </p:spTree>
    <p:extLst>
      <p:ext uri="{BB962C8B-B14F-4D97-AF65-F5344CB8AC3E}">
        <p14:creationId xmlns:p14="http://schemas.microsoft.com/office/powerpoint/2010/main" val="2383860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936104"/>
          </a:xfrm>
        </p:spPr>
        <p:txBody>
          <a:bodyPr>
            <a:normAutofit fontScale="90000"/>
          </a:bodyPr>
          <a:lstStyle/>
          <a:p>
            <a:r>
              <a:rPr lang="en-US" altLang="ja-JP" dirty="0">
                <a:solidFill>
                  <a:schemeClr val="bg1"/>
                </a:solidFill>
              </a:rPr>
              <a:t>FIRST</a:t>
            </a:r>
            <a:r>
              <a:rPr lang="ja-JP" altLang="en-US" dirty="0">
                <a:solidFill>
                  <a:schemeClr val="bg1"/>
                </a:solidFill>
              </a:rPr>
              <a:t>　</a:t>
            </a:r>
            <a:r>
              <a:rPr lang="en-US" altLang="ja-JP" dirty="0" smtClean="0">
                <a:solidFill>
                  <a:schemeClr val="bg1"/>
                </a:solidFill>
              </a:rPr>
              <a:t>READING</a:t>
            </a:r>
            <a:r>
              <a:rPr lang="ja-JP" altLang="en-US" dirty="0" smtClean="0">
                <a:solidFill>
                  <a:schemeClr val="bg1"/>
                </a:solidFill>
              </a:rPr>
              <a:t>　</a:t>
            </a:r>
            <a:r>
              <a:rPr lang="en-US" altLang="ja-JP" dirty="0" smtClean="0">
                <a:solidFill>
                  <a:schemeClr val="bg1"/>
                </a:solidFill>
              </a:rPr>
              <a:t>ISAIAH </a:t>
            </a:r>
            <a:r>
              <a:rPr lang="en-US" altLang="ja-JP" dirty="0">
                <a:solidFill>
                  <a:schemeClr val="bg1"/>
                </a:solidFill>
              </a:rPr>
              <a:t>55:1-2,9-11</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a:xfrm>
            <a:off x="179512" y="764704"/>
            <a:ext cx="8712968" cy="5976664"/>
          </a:xfrm>
        </p:spPr>
        <p:txBody>
          <a:bodyPr>
            <a:normAutofit fontScale="92500" lnSpcReduction="10000"/>
          </a:bodyPr>
          <a:lstStyle/>
          <a:p>
            <a:pPr marL="0" indent="0">
              <a:buNone/>
            </a:pPr>
            <a:r>
              <a:rPr lang="ja-JP" altLang="en-US" dirty="0" smtClean="0">
                <a:solidFill>
                  <a:schemeClr val="bg1"/>
                </a:solidFill>
              </a:rPr>
              <a:t>　</a:t>
            </a:r>
            <a:r>
              <a:rPr lang="en-US" altLang="ja-JP" dirty="0" smtClean="0">
                <a:solidFill>
                  <a:schemeClr val="bg1"/>
                </a:solidFill>
              </a:rPr>
              <a:t>The </a:t>
            </a:r>
            <a:r>
              <a:rPr lang="en-US" altLang="ja-JP" dirty="0">
                <a:solidFill>
                  <a:schemeClr val="bg1"/>
                </a:solidFill>
              </a:rPr>
              <a:t>Lord says, "Come, everyone who is </a:t>
            </a:r>
            <a:r>
              <a:rPr lang="en-US" altLang="ja-JP" dirty="0" err="1">
                <a:solidFill>
                  <a:schemeClr val="bg1"/>
                </a:solidFill>
              </a:rPr>
              <a:t>thiesty</a:t>
            </a:r>
            <a:r>
              <a:rPr lang="en-US" altLang="ja-JP" dirty="0">
                <a:solidFill>
                  <a:schemeClr val="bg1"/>
                </a:solidFill>
              </a:rPr>
              <a:t>- here is water! Come, you that have no money- buy corn and eat! Come! Buy wine and milk - it will cost you nothing! Why spend money on what does not satisfy? Why spend your wages and still be hungry? Listen to me and do what I say, and you will enjoy the best food of all. </a:t>
            </a:r>
            <a:endParaRPr lang="en-US" altLang="ja-JP" dirty="0" smtClean="0">
              <a:solidFill>
                <a:schemeClr val="bg1"/>
              </a:solidFill>
            </a:endParaRPr>
          </a:p>
          <a:p>
            <a:pPr marL="0" indent="0">
              <a:buNone/>
            </a:pPr>
            <a:r>
              <a:rPr lang="ja-JP" altLang="en-US" dirty="0">
                <a:solidFill>
                  <a:schemeClr val="bg1"/>
                </a:solidFill>
              </a:rPr>
              <a:t>　</a:t>
            </a:r>
            <a:r>
              <a:rPr lang="en-US" altLang="ja-JP" dirty="0" smtClean="0">
                <a:solidFill>
                  <a:schemeClr val="bg1"/>
                </a:solidFill>
              </a:rPr>
              <a:t>As </a:t>
            </a:r>
            <a:r>
              <a:rPr lang="en-US" altLang="ja-JP" dirty="0">
                <a:solidFill>
                  <a:schemeClr val="bg1"/>
                </a:solidFill>
              </a:rPr>
              <a:t>high as the heavens are above the earth , so high are my ways and thoughts above yours. My word is like the snow and the rain that come down from the sky to water the earth. They make the crops grow and provide seed for sowing and food to eat. So also will be the word that I speak - it will not fail to do what I plan for it ; it will do everything I send it to do.</a:t>
            </a:r>
            <a:endParaRPr kumimoji="1" lang="ja-JP" altLang="en-US" dirty="0">
              <a:solidFill>
                <a:schemeClr val="bg1"/>
              </a:solidFill>
            </a:endParaRPr>
          </a:p>
        </p:txBody>
      </p:sp>
    </p:spTree>
    <p:extLst>
      <p:ext uri="{BB962C8B-B14F-4D97-AF65-F5344CB8AC3E}">
        <p14:creationId xmlns:p14="http://schemas.microsoft.com/office/powerpoint/2010/main" val="3252722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zh-TW" altLang="en-US" dirty="0">
                <a:solidFill>
                  <a:schemeClr val="bg1"/>
                </a:solidFill>
                <a:latin typeface="ＤＦ平成ゴシック体W5" panose="020B0509000000000000" pitchFamily="49" charset="-128"/>
                <a:ea typeface="ＤＦ平成ゴシック体W5" panose="020B0509000000000000" pitchFamily="49" charset="-128"/>
              </a:rPr>
              <a:t>答唱</a:t>
            </a:r>
            <a:r>
              <a:rPr lang="zh-TW" altLang="en-US" dirty="0" smtClean="0">
                <a:solidFill>
                  <a:schemeClr val="bg1"/>
                </a:solidFill>
                <a:latin typeface="ＤＦ平成ゴシック体W5" panose="020B0509000000000000" pitchFamily="49" charset="-128"/>
                <a:ea typeface="ＤＦ平成ゴシック体W5" panose="020B0509000000000000" pitchFamily="49" charset="-128"/>
              </a:rPr>
              <a:t>詩編典礼聖歌</a:t>
            </a:r>
            <a:r>
              <a:rPr lang="ja-JP" altLang="en-US" dirty="0" smtClean="0">
                <a:solidFill>
                  <a:schemeClr val="bg1"/>
                </a:solidFill>
                <a:latin typeface="ＤＦ平成ゴシック体W5" panose="020B0509000000000000" pitchFamily="49" charset="-128"/>
                <a:ea typeface="ＤＦ平成ゴシック体W5" panose="020B0509000000000000" pitchFamily="49" charset="-128"/>
              </a:rPr>
              <a:t>１６４</a:t>
            </a:r>
            <a:r>
              <a:rPr lang="zh-TW" altLang="en-US" dirty="0" smtClean="0">
                <a:solidFill>
                  <a:schemeClr val="bg1"/>
                </a:solidFill>
                <a:latin typeface="ＤＦ平成ゴシック体W5" panose="020B0509000000000000" pitchFamily="49" charset="-128"/>
                <a:ea typeface="ＤＦ平成ゴシック体W5" panose="020B0509000000000000" pitchFamily="49" charset="-128"/>
              </a:rPr>
              <a:t>番①②③</a:t>
            </a:r>
            <a:endParaRPr kumimoji="1" lang="ja-JP" altLang="en-US" dirty="0">
              <a:solidFill>
                <a:schemeClr val="bg1"/>
              </a:solidFill>
              <a:latin typeface="ＤＦ平成ゴシック体W5" panose="020B0509000000000000" pitchFamily="49" charset="-128"/>
              <a:ea typeface="ＤＦ平成ゴシック体W5" panose="020B0509000000000000" pitchFamily="49" charset="-128"/>
            </a:endParaRPr>
          </a:p>
        </p:txBody>
      </p:sp>
      <p:sp>
        <p:nvSpPr>
          <p:cNvPr id="3" name="コンテンツ プレースホルダー 2"/>
          <p:cNvSpPr>
            <a:spLocks noGrp="1"/>
          </p:cNvSpPr>
          <p:nvPr>
            <p:ph idx="1"/>
          </p:nvPr>
        </p:nvSpPr>
        <p:spPr/>
        <p:txBody>
          <a:bodyPr>
            <a:normAutofit fontScale="77500" lnSpcReduction="20000"/>
          </a:bodyPr>
          <a:lstStyle/>
          <a:p>
            <a:pPr marL="0" indent="0">
              <a:buNone/>
            </a:pPr>
            <a:r>
              <a:rPr lang="ja-JP" altLang="en-US" b="1" dirty="0">
                <a:solidFill>
                  <a:schemeClr val="bg1"/>
                </a:solidFill>
              </a:rPr>
              <a:t>答唱　喜びに心をはずませ、救いの泉から水をくむ。</a:t>
            </a:r>
          </a:p>
          <a:p>
            <a:endParaRPr lang="ja-JP" altLang="en-US" b="1" dirty="0">
              <a:solidFill>
                <a:schemeClr val="bg1"/>
              </a:solidFill>
            </a:endParaRPr>
          </a:p>
          <a:p>
            <a:pPr marL="0" indent="0">
              <a:buNone/>
            </a:pPr>
            <a:r>
              <a:rPr lang="ja-JP" altLang="en-US" b="1" dirty="0" smtClean="0">
                <a:solidFill>
                  <a:schemeClr val="bg1"/>
                </a:solidFill>
              </a:rPr>
              <a:t>　</a:t>
            </a:r>
            <a:r>
              <a:rPr lang="ja-JP" altLang="en-US" b="1" dirty="0">
                <a:solidFill>
                  <a:schemeClr val="bg1"/>
                </a:solidFill>
              </a:rPr>
              <a:t>　　　神はわたしの救い、わたしは信頼して恐れない。</a:t>
            </a:r>
          </a:p>
          <a:p>
            <a:pPr marL="0" indent="0">
              <a:buNone/>
            </a:pPr>
            <a:r>
              <a:rPr lang="ja-JP" altLang="en-US" b="1" dirty="0" smtClean="0">
                <a:solidFill>
                  <a:schemeClr val="bg1"/>
                </a:solidFill>
              </a:rPr>
              <a:t>　</a:t>
            </a:r>
            <a:r>
              <a:rPr lang="ja-JP" altLang="en-US" b="1" dirty="0">
                <a:solidFill>
                  <a:schemeClr val="bg1"/>
                </a:solidFill>
              </a:rPr>
              <a:t>　　　神はわたしの力、わたしの歌、わたしの救い。（答唱）</a:t>
            </a:r>
          </a:p>
          <a:p>
            <a:endParaRPr lang="ja-JP" altLang="en-US" b="1" dirty="0">
              <a:solidFill>
                <a:schemeClr val="bg1"/>
              </a:solidFill>
            </a:endParaRPr>
          </a:p>
          <a:p>
            <a:pPr marL="0" indent="0">
              <a:buNone/>
            </a:pPr>
            <a:r>
              <a:rPr lang="ja-JP" altLang="en-US" b="1" dirty="0" smtClean="0">
                <a:solidFill>
                  <a:schemeClr val="bg1"/>
                </a:solidFill>
              </a:rPr>
              <a:t>　</a:t>
            </a:r>
            <a:r>
              <a:rPr lang="ja-JP" altLang="en-US" b="1" dirty="0">
                <a:solidFill>
                  <a:schemeClr val="bg1"/>
                </a:solidFill>
              </a:rPr>
              <a:t>　　　神をたたえ、その名を呼ぼう。</a:t>
            </a:r>
          </a:p>
          <a:p>
            <a:pPr marL="0" indent="0">
              <a:buNone/>
            </a:pPr>
            <a:r>
              <a:rPr lang="ja-JP" altLang="en-US" b="1" dirty="0" smtClean="0">
                <a:solidFill>
                  <a:schemeClr val="bg1"/>
                </a:solidFill>
              </a:rPr>
              <a:t>　</a:t>
            </a:r>
            <a:r>
              <a:rPr lang="ja-JP" altLang="en-US" b="1" dirty="0">
                <a:solidFill>
                  <a:schemeClr val="bg1"/>
                </a:solidFill>
              </a:rPr>
              <a:t>　　　神の業をすべての民に伝え</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その</a:t>
            </a:r>
            <a:r>
              <a:rPr lang="ja-JP" altLang="en-US" b="1" dirty="0">
                <a:solidFill>
                  <a:schemeClr val="bg1"/>
                </a:solidFill>
              </a:rPr>
              <a:t>名の誉れを語り伝えよう。（答唱）</a:t>
            </a:r>
          </a:p>
          <a:p>
            <a:endParaRPr lang="ja-JP" altLang="en-US" b="1" dirty="0">
              <a:solidFill>
                <a:schemeClr val="bg1"/>
              </a:solidFill>
            </a:endParaRPr>
          </a:p>
          <a:p>
            <a:pPr marL="0" indent="0">
              <a:buNone/>
            </a:pPr>
            <a:r>
              <a:rPr lang="ja-JP" altLang="en-US" b="1" dirty="0" smtClean="0">
                <a:solidFill>
                  <a:schemeClr val="bg1"/>
                </a:solidFill>
              </a:rPr>
              <a:t>　</a:t>
            </a:r>
            <a:r>
              <a:rPr lang="ja-JP" altLang="en-US" b="1" dirty="0">
                <a:solidFill>
                  <a:schemeClr val="bg1"/>
                </a:solidFill>
              </a:rPr>
              <a:t>　　　神は不思議な業を成し遂げられた。</a:t>
            </a:r>
          </a:p>
          <a:p>
            <a:pPr marL="0" indent="0">
              <a:buNone/>
            </a:pPr>
            <a:r>
              <a:rPr lang="ja-JP" altLang="en-US" b="1" dirty="0" smtClean="0">
                <a:solidFill>
                  <a:schemeClr val="bg1"/>
                </a:solidFill>
              </a:rPr>
              <a:t>　</a:t>
            </a:r>
            <a:r>
              <a:rPr lang="ja-JP" altLang="en-US" b="1" dirty="0">
                <a:solidFill>
                  <a:schemeClr val="bg1"/>
                </a:solidFill>
              </a:rPr>
              <a:t>　　　神をほめ歌い、その業を世界に</a:t>
            </a:r>
            <a:r>
              <a:rPr lang="ja-JP" altLang="en-US" b="1" dirty="0" err="1">
                <a:solidFill>
                  <a:schemeClr val="bg1"/>
                </a:solidFill>
              </a:rPr>
              <a:t>宣べ</a:t>
            </a:r>
            <a:r>
              <a:rPr lang="ja-JP" altLang="en-US" b="1" dirty="0">
                <a:solidFill>
                  <a:schemeClr val="bg1"/>
                </a:solidFill>
              </a:rPr>
              <a:t>伝えよう。（答唱）</a:t>
            </a:r>
          </a:p>
          <a:p>
            <a:endParaRPr kumimoji="1" lang="ja-JP" altLang="en-US" b="1" dirty="0"/>
          </a:p>
        </p:txBody>
      </p:sp>
    </p:spTree>
    <p:extLst>
      <p:ext uri="{BB962C8B-B14F-4D97-AF65-F5344CB8AC3E}">
        <p14:creationId xmlns:p14="http://schemas.microsoft.com/office/powerpoint/2010/main" val="2237836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20080"/>
          </a:xfrm>
        </p:spPr>
        <p:txBody>
          <a:bodyPr>
            <a:normAutofit fontScale="90000"/>
          </a:bodyPr>
          <a:lstStyle/>
          <a:p>
            <a:r>
              <a:rPr lang="ja-JP" altLang="en-US" dirty="0" smtClean="0">
                <a:solidFill>
                  <a:schemeClr val="bg1"/>
                </a:solidFill>
              </a:rPr>
              <a:t>第２朗読（１ヨハネ５：１－６）</a:t>
            </a:r>
            <a:endParaRPr kumimoji="1" lang="ja-JP" altLang="en-US" dirty="0">
              <a:solidFill>
                <a:schemeClr val="bg1"/>
              </a:solidFill>
            </a:endParaRPr>
          </a:p>
        </p:txBody>
      </p:sp>
      <p:sp>
        <p:nvSpPr>
          <p:cNvPr id="3" name="コンテンツ プレースホルダー 2"/>
          <p:cNvSpPr>
            <a:spLocks noGrp="1"/>
          </p:cNvSpPr>
          <p:nvPr>
            <p:ph idx="1"/>
          </p:nvPr>
        </p:nvSpPr>
        <p:spPr>
          <a:xfrm>
            <a:off x="683568" y="1124744"/>
            <a:ext cx="8208912" cy="5472608"/>
          </a:xfrm>
        </p:spPr>
        <p:txBody>
          <a:bodyPr>
            <a:normAutofit fontScale="77500" lnSpcReduction="20000"/>
          </a:bodyPr>
          <a:lstStyle/>
          <a:p>
            <a:pPr marL="0" indent="0">
              <a:buNone/>
            </a:pPr>
            <a:r>
              <a:rPr lang="ja-JP" altLang="en-US" dirty="0" smtClean="0">
                <a:solidFill>
                  <a:schemeClr val="bg1"/>
                </a:solidFill>
              </a:rPr>
              <a:t>　</a:t>
            </a:r>
            <a:r>
              <a:rPr lang="ja-JP" altLang="en-US" b="1" dirty="0" smtClean="0">
                <a:solidFill>
                  <a:schemeClr val="bg1"/>
                </a:solidFill>
              </a:rPr>
              <a:t>愛する</a:t>
            </a:r>
            <a:r>
              <a:rPr lang="ja-JP" altLang="en-US" b="1" dirty="0">
                <a:solidFill>
                  <a:schemeClr val="bg1"/>
                </a:solidFill>
              </a:rPr>
              <a:t>皆さん、イエスがメシアと信じる人は皆</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神</a:t>
            </a:r>
            <a:r>
              <a:rPr lang="ja-JP" altLang="en-US" b="1" dirty="0">
                <a:solidFill>
                  <a:schemeClr val="bg1"/>
                </a:solidFill>
              </a:rPr>
              <a:t>から生まれた者です。そして</a:t>
            </a:r>
            <a:r>
              <a:rPr lang="ja-JP" altLang="en-US" b="1" dirty="0" smtClean="0">
                <a:solidFill>
                  <a:schemeClr val="bg1"/>
                </a:solidFill>
              </a:rPr>
              <a:t>、生んで</a:t>
            </a:r>
            <a:r>
              <a:rPr lang="ja-JP" altLang="en-US" b="1" dirty="0">
                <a:solidFill>
                  <a:schemeClr val="bg1"/>
                </a:solidFill>
              </a:rPr>
              <a:t>くださった方</a:t>
            </a:r>
            <a:r>
              <a:rPr lang="ja-JP" altLang="en-US" b="1" dirty="0" smtClean="0">
                <a:solidFill>
                  <a:schemeClr val="bg1"/>
                </a:solidFill>
              </a:rPr>
              <a:t>を</a:t>
            </a:r>
            <a:endParaRPr lang="en-US" altLang="ja-JP" b="1" dirty="0" smtClean="0">
              <a:solidFill>
                <a:schemeClr val="bg1"/>
              </a:solidFill>
            </a:endParaRPr>
          </a:p>
          <a:p>
            <a:pPr marL="0" indent="0">
              <a:buNone/>
            </a:pPr>
            <a:r>
              <a:rPr lang="ja-JP" altLang="en-US" b="1" dirty="0" smtClean="0">
                <a:solidFill>
                  <a:schemeClr val="bg1"/>
                </a:solidFill>
              </a:rPr>
              <a:t>愛する</a:t>
            </a:r>
            <a:r>
              <a:rPr lang="ja-JP" altLang="en-US" b="1" dirty="0">
                <a:solidFill>
                  <a:schemeClr val="bg1"/>
                </a:solidFill>
              </a:rPr>
              <a:t>人は皆、その方から生まれた者をも愛します</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このこと</a:t>
            </a:r>
            <a:r>
              <a:rPr lang="ja-JP" altLang="en-US" b="1" dirty="0">
                <a:solidFill>
                  <a:schemeClr val="bg1"/>
                </a:solidFill>
              </a:rPr>
              <a:t>から明らかなように、わたしたちが神を愛し</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その</a:t>
            </a:r>
            <a:r>
              <a:rPr lang="ja-JP" altLang="en-US" b="1" dirty="0">
                <a:solidFill>
                  <a:schemeClr val="bg1"/>
                </a:solidFill>
              </a:rPr>
              <a:t>掟を守るときはいつも</a:t>
            </a:r>
            <a:r>
              <a:rPr lang="ja-JP" altLang="en-US" b="1" dirty="0" smtClean="0">
                <a:solidFill>
                  <a:schemeClr val="bg1"/>
                </a:solidFill>
              </a:rPr>
              <a:t>、神</a:t>
            </a:r>
            <a:r>
              <a:rPr lang="ja-JP" altLang="en-US" b="1" dirty="0">
                <a:solidFill>
                  <a:schemeClr val="bg1"/>
                </a:solidFill>
              </a:rPr>
              <a:t>の子供たちを愛します</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神</a:t>
            </a:r>
            <a:r>
              <a:rPr lang="ja-JP" altLang="en-US" b="1" dirty="0">
                <a:solidFill>
                  <a:schemeClr val="bg1"/>
                </a:solidFill>
              </a:rPr>
              <a:t>を愛するとは、神の掟を守ることです。神の掟は</a:t>
            </a:r>
            <a:r>
              <a:rPr lang="ja-JP" altLang="en-US" b="1" dirty="0" smtClean="0">
                <a:solidFill>
                  <a:schemeClr val="bg1"/>
                </a:solidFill>
              </a:rPr>
              <a:t>難しい</a:t>
            </a:r>
            <a:endParaRPr lang="en-US" altLang="ja-JP" b="1" dirty="0" smtClean="0">
              <a:solidFill>
                <a:schemeClr val="bg1"/>
              </a:solidFill>
            </a:endParaRPr>
          </a:p>
          <a:p>
            <a:pPr marL="0" indent="0">
              <a:buNone/>
            </a:pPr>
            <a:r>
              <a:rPr lang="ja-JP" altLang="en-US" b="1" dirty="0" smtClean="0">
                <a:solidFill>
                  <a:schemeClr val="bg1"/>
                </a:solidFill>
              </a:rPr>
              <a:t>もの</a:t>
            </a:r>
            <a:r>
              <a:rPr lang="ja-JP" altLang="en-US" b="1" dirty="0">
                <a:solidFill>
                  <a:schemeClr val="bg1"/>
                </a:solidFill>
              </a:rPr>
              <a:t>ではありません。神から生まれた人は皆</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世</a:t>
            </a:r>
            <a:r>
              <a:rPr lang="ja-JP" altLang="en-US" b="1" dirty="0">
                <a:solidFill>
                  <a:schemeClr val="bg1"/>
                </a:solidFill>
              </a:rPr>
              <a:t>に打ち勝つからです。世</a:t>
            </a:r>
            <a:r>
              <a:rPr lang="ja-JP" altLang="en-US" b="1" dirty="0" smtClean="0">
                <a:solidFill>
                  <a:schemeClr val="bg1"/>
                </a:solidFill>
              </a:rPr>
              <a:t>に打ち勝つ</a:t>
            </a:r>
            <a:r>
              <a:rPr lang="ja-JP" altLang="en-US" b="1" dirty="0">
                <a:solidFill>
                  <a:schemeClr val="bg1"/>
                </a:solidFill>
              </a:rPr>
              <a:t>勝利、それ</a:t>
            </a:r>
            <a:r>
              <a:rPr lang="ja-JP" altLang="en-US" b="1" dirty="0" smtClean="0">
                <a:solidFill>
                  <a:schemeClr val="bg1"/>
                </a:solidFill>
              </a:rPr>
              <a:t>は</a:t>
            </a:r>
            <a:endParaRPr lang="en-US" altLang="ja-JP" b="1" dirty="0" smtClean="0">
              <a:solidFill>
                <a:schemeClr val="bg1"/>
              </a:solidFill>
            </a:endParaRPr>
          </a:p>
          <a:p>
            <a:pPr marL="0" indent="0">
              <a:buNone/>
            </a:pPr>
            <a:r>
              <a:rPr lang="ja-JP" altLang="en-US" b="1" dirty="0" smtClean="0">
                <a:solidFill>
                  <a:schemeClr val="bg1"/>
                </a:solidFill>
              </a:rPr>
              <a:t>わたしたち</a:t>
            </a:r>
            <a:r>
              <a:rPr lang="ja-JP" altLang="en-US" b="1" dirty="0">
                <a:solidFill>
                  <a:schemeClr val="bg1"/>
                </a:solidFill>
              </a:rPr>
              <a:t>の信仰です。だれが世に打ち勝つか。イエス</a:t>
            </a:r>
            <a:r>
              <a:rPr lang="ja-JP" altLang="en-US" b="1" dirty="0" smtClean="0">
                <a:solidFill>
                  <a:schemeClr val="bg1"/>
                </a:solidFill>
              </a:rPr>
              <a:t>が</a:t>
            </a:r>
            <a:endParaRPr lang="en-US" altLang="ja-JP" b="1" dirty="0" smtClean="0">
              <a:solidFill>
                <a:schemeClr val="bg1"/>
              </a:solidFill>
            </a:endParaRPr>
          </a:p>
          <a:p>
            <a:pPr marL="0" indent="0">
              <a:buNone/>
            </a:pPr>
            <a:r>
              <a:rPr lang="ja-JP" altLang="en-US" b="1" dirty="0" smtClean="0">
                <a:solidFill>
                  <a:schemeClr val="bg1"/>
                </a:solidFill>
              </a:rPr>
              <a:t>神の子であると信じる者ではありませんか。この方は、</a:t>
            </a:r>
            <a:endParaRPr lang="en-US" altLang="ja-JP" b="1" dirty="0" smtClean="0">
              <a:solidFill>
                <a:schemeClr val="bg1"/>
              </a:solidFill>
            </a:endParaRPr>
          </a:p>
          <a:p>
            <a:pPr marL="0" indent="0">
              <a:buNone/>
            </a:pPr>
            <a:r>
              <a:rPr lang="ja-JP" altLang="en-US" b="1" dirty="0" smtClean="0">
                <a:solidFill>
                  <a:schemeClr val="bg1"/>
                </a:solidFill>
              </a:rPr>
              <a:t>水と血を通って来られた方、イエス・キリストです。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水だけではなく、水と血とによって来られたのです。　　　　</a:t>
            </a:r>
            <a:endParaRPr lang="en-US" altLang="ja-JP" b="1" dirty="0" smtClean="0">
              <a:solidFill>
                <a:schemeClr val="bg1"/>
              </a:solidFill>
            </a:endParaRPr>
          </a:p>
          <a:p>
            <a:pPr marL="0" indent="0">
              <a:buNone/>
            </a:pPr>
            <a:r>
              <a:rPr lang="ja-JP" altLang="en-US" b="1" dirty="0" smtClean="0">
                <a:solidFill>
                  <a:schemeClr val="bg1"/>
                </a:solidFill>
              </a:rPr>
              <a:t>そして、「霊」はこのことを証しする方です、</a:t>
            </a:r>
            <a:endParaRPr lang="en-US" altLang="ja-JP" b="1" dirty="0" smtClean="0">
              <a:solidFill>
                <a:schemeClr val="bg1"/>
              </a:solidFill>
            </a:endParaRPr>
          </a:p>
          <a:p>
            <a:pPr marL="0" indent="0">
              <a:buNone/>
            </a:pPr>
            <a:r>
              <a:rPr lang="ja-JP" altLang="en-US" b="1" dirty="0" smtClean="0">
                <a:solidFill>
                  <a:schemeClr val="bg1"/>
                </a:solidFill>
              </a:rPr>
              <a:t>「霊」は真理だからです。</a:t>
            </a:r>
            <a:endParaRPr kumimoji="1" lang="ja-JP" altLang="en-US" b="1" dirty="0">
              <a:solidFill>
                <a:schemeClr val="bg1"/>
              </a:solidFill>
            </a:endParaRPr>
          </a:p>
        </p:txBody>
      </p:sp>
    </p:spTree>
    <p:extLst>
      <p:ext uri="{BB962C8B-B14F-4D97-AF65-F5344CB8AC3E}">
        <p14:creationId xmlns:p14="http://schemas.microsoft.com/office/powerpoint/2010/main" val="4284463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008112"/>
          </a:xfrm>
        </p:spPr>
        <p:txBody>
          <a:bodyPr>
            <a:normAutofit fontScale="90000"/>
          </a:bodyPr>
          <a:lstStyle/>
          <a:p>
            <a:r>
              <a:rPr lang="en-US" altLang="ja-JP" dirty="0">
                <a:solidFill>
                  <a:schemeClr val="bg1"/>
                </a:solidFill>
              </a:rPr>
              <a:t>SECOND </a:t>
            </a:r>
            <a:r>
              <a:rPr lang="en-US" altLang="ja-JP" dirty="0" smtClean="0">
                <a:solidFill>
                  <a:schemeClr val="bg1"/>
                </a:solidFill>
              </a:rPr>
              <a:t>READING</a:t>
            </a:r>
            <a:r>
              <a:rPr lang="ja-JP" altLang="en-US" dirty="0" smtClean="0">
                <a:solidFill>
                  <a:schemeClr val="bg1"/>
                </a:solidFill>
              </a:rPr>
              <a:t>　</a:t>
            </a:r>
            <a:r>
              <a:rPr lang="en-US" altLang="ja-JP" dirty="0" smtClean="0">
                <a:solidFill>
                  <a:schemeClr val="bg1"/>
                </a:solidFill>
              </a:rPr>
              <a:t>1 </a:t>
            </a:r>
            <a:r>
              <a:rPr lang="en-US" altLang="ja-JP" dirty="0">
                <a:solidFill>
                  <a:schemeClr val="bg1"/>
                </a:solidFill>
              </a:rPr>
              <a:t>John 5:1-6</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a:xfrm>
            <a:off x="179512" y="1340768"/>
            <a:ext cx="8784976" cy="5328592"/>
          </a:xfrm>
        </p:spPr>
        <p:txBody>
          <a:bodyPr>
            <a:normAutofit fontScale="92500" lnSpcReduction="20000"/>
          </a:bodyPr>
          <a:lstStyle/>
          <a:p>
            <a:pPr marL="0" indent="0">
              <a:buNone/>
            </a:pPr>
            <a:r>
              <a:rPr lang="ja-JP" altLang="en-US" dirty="0" smtClean="0">
                <a:solidFill>
                  <a:schemeClr val="bg1"/>
                </a:solidFill>
              </a:rPr>
              <a:t>　</a:t>
            </a:r>
            <a:r>
              <a:rPr lang="en-US" altLang="ja-JP" dirty="0" smtClean="0">
                <a:solidFill>
                  <a:schemeClr val="bg1"/>
                </a:solidFill>
              </a:rPr>
              <a:t>Whoever </a:t>
            </a:r>
            <a:r>
              <a:rPr lang="en-US" altLang="ja-JP" dirty="0">
                <a:solidFill>
                  <a:schemeClr val="bg1"/>
                </a:solidFill>
              </a:rPr>
              <a:t>believes that Jesus is the Messiah is a child of God ; and whoever loves a father loves his child also. This is how we know that we love God's children : </a:t>
            </a:r>
            <a:endParaRPr lang="en-US" altLang="ja-JP" dirty="0" smtClean="0">
              <a:solidFill>
                <a:schemeClr val="bg1"/>
              </a:solidFill>
            </a:endParaRPr>
          </a:p>
          <a:p>
            <a:pPr marL="0" indent="0">
              <a:buNone/>
            </a:pPr>
            <a:r>
              <a:rPr lang="ja-JP" altLang="en-US" dirty="0">
                <a:solidFill>
                  <a:schemeClr val="bg1"/>
                </a:solidFill>
              </a:rPr>
              <a:t>　</a:t>
            </a:r>
            <a:r>
              <a:rPr lang="en-US" altLang="ja-JP" dirty="0" smtClean="0">
                <a:solidFill>
                  <a:schemeClr val="bg1"/>
                </a:solidFill>
              </a:rPr>
              <a:t>it </a:t>
            </a:r>
            <a:r>
              <a:rPr lang="en-US" altLang="ja-JP" dirty="0">
                <a:solidFill>
                  <a:schemeClr val="bg1"/>
                </a:solidFill>
              </a:rPr>
              <a:t>is by loving God and obeying his commands. For our love for God means that we obey his commands. And his commands are not too hard for us, because every child of God is able to defeat the world. And we win the victory over the world by means of our faith. Who can defeat the world? Only the person who believes that Jesus is the Son of God. Jesus Christ is the one who came with the water of his baptism and the blood of his death. He came not only with the water, but with both the water and the blood. And the Spirit himself testifies that this is true, because the Spirit is truth.</a:t>
            </a:r>
          </a:p>
          <a:p>
            <a:endParaRPr lang="en-US" altLang="ja-JP" dirty="0"/>
          </a:p>
          <a:p>
            <a:endParaRPr kumimoji="1" lang="ja-JP" altLang="en-US" dirty="0"/>
          </a:p>
        </p:txBody>
      </p:sp>
    </p:spTree>
    <p:extLst>
      <p:ext uri="{BB962C8B-B14F-4D97-AF65-F5344CB8AC3E}">
        <p14:creationId xmlns:p14="http://schemas.microsoft.com/office/powerpoint/2010/main" val="3160896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002234"/>
          </a:xfrm>
        </p:spPr>
        <p:txBody>
          <a:bodyPr>
            <a:normAutofit/>
          </a:bodyPr>
          <a:lstStyle/>
          <a:p>
            <a:r>
              <a:rPr lang="ja-JP" altLang="en-US" dirty="0" smtClean="0">
                <a:solidFill>
                  <a:schemeClr val="bg1"/>
                </a:solidFill>
              </a:rPr>
              <a:t>入祭（見る）</a:t>
            </a:r>
            <a:r>
              <a:rPr lang="en-US" altLang="ja-JP" dirty="0" smtClean="0">
                <a:solidFill>
                  <a:schemeClr val="bg1"/>
                </a:solidFill>
              </a:rPr>
              <a:t/>
            </a:r>
            <a:br>
              <a:rPr lang="en-US" altLang="ja-JP" dirty="0" smtClean="0">
                <a:solidFill>
                  <a:schemeClr val="bg1"/>
                </a:solidFill>
              </a:rPr>
            </a:br>
            <a:endParaRPr kumimoji="1" lang="ja-JP" altLang="en-US" dirty="0">
              <a:solidFill>
                <a:schemeClr val="bg1"/>
              </a:solidFill>
            </a:endParaRPr>
          </a:p>
        </p:txBody>
      </p:sp>
      <p:sp>
        <p:nvSpPr>
          <p:cNvPr id="3" name="コンテンツ プレースホルダー 2"/>
          <p:cNvSpPr>
            <a:spLocks noGrp="1"/>
          </p:cNvSpPr>
          <p:nvPr>
            <p:ph idx="1"/>
          </p:nvPr>
        </p:nvSpPr>
        <p:spPr>
          <a:xfrm>
            <a:off x="457200" y="2348880"/>
            <a:ext cx="8229600" cy="4509120"/>
          </a:xfrm>
        </p:spPr>
        <p:txBody>
          <a:bodyPr>
            <a:normAutofit/>
          </a:bodyPr>
          <a:lstStyle/>
          <a:p>
            <a:endParaRPr lang="ja-JP" altLang="en-US" dirty="0">
              <a:solidFill>
                <a:schemeClr val="bg1"/>
              </a:solidFill>
            </a:endParaRPr>
          </a:p>
          <a:p>
            <a:pPr algn="ct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9286" y="1731669"/>
            <a:ext cx="5991066" cy="4279332"/>
          </a:xfrm>
          <a:prstGeom prst="rect">
            <a:avLst/>
          </a:prstGeom>
        </p:spPr>
      </p:pic>
    </p:spTree>
    <p:extLst>
      <p:ext uri="{BB962C8B-B14F-4D97-AF65-F5344CB8AC3E}">
        <p14:creationId xmlns:p14="http://schemas.microsoft.com/office/powerpoint/2010/main" val="474420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08720"/>
          </a:xfrm>
        </p:spPr>
        <p:txBody>
          <a:bodyPr/>
          <a:lstStyle/>
          <a:p>
            <a:r>
              <a:rPr lang="ja-JP" altLang="en-US" dirty="0">
                <a:solidFill>
                  <a:schemeClr val="bg1"/>
                </a:solidFill>
              </a:rPr>
              <a:t>アレルヤ唱（イエス様に歌おう）</a:t>
            </a:r>
            <a:r>
              <a:rPr lang="ja-JP" altLang="en-US" dirty="0"/>
              <a:t>　</a:t>
            </a:r>
            <a:endParaRPr kumimoji="1" lang="ja-JP" altLang="en-US" dirty="0"/>
          </a:p>
        </p:txBody>
      </p:sp>
      <p:sp>
        <p:nvSpPr>
          <p:cNvPr id="3" name="コンテンツ プレースホルダー 2"/>
          <p:cNvSpPr>
            <a:spLocks noGrp="1"/>
          </p:cNvSpPr>
          <p:nvPr>
            <p:ph idx="1"/>
          </p:nvPr>
        </p:nvSpPr>
        <p:spPr>
          <a:xfrm>
            <a:off x="251520" y="980728"/>
            <a:ext cx="8640960" cy="5688632"/>
          </a:xfrm>
        </p:spPr>
        <p:txBody>
          <a:bodyPr>
            <a:normAutofit fontScale="92500" lnSpcReduction="20000"/>
          </a:bodyPr>
          <a:lstStyle/>
          <a:p>
            <a:pPr marL="0" indent="0" algn="ctr">
              <a:buNone/>
            </a:pPr>
            <a:r>
              <a:rPr lang="ja-JP" altLang="en-US" dirty="0" smtClean="0">
                <a:solidFill>
                  <a:schemeClr val="bg1"/>
                </a:solidFill>
              </a:rPr>
              <a:t>１</a:t>
            </a:r>
            <a:r>
              <a:rPr lang="ja-JP" altLang="en-US" dirty="0">
                <a:solidFill>
                  <a:schemeClr val="bg1"/>
                </a:solidFill>
              </a:rPr>
              <a:t>　イエス様に歌おう　イエス様に歌おう　</a:t>
            </a:r>
          </a:p>
          <a:p>
            <a:pPr marL="0" indent="0" algn="ctr">
              <a:buNone/>
            </a:pPr>
            <a:r>
              <a:rPr lang="ja-JP" altLang="en-US" dirty="0" smtClean="0">
                <a:solidFill>
                  <a:schemeClr val="bg1"/>
                </a:solidFill>
              </a:rPr>
              <a:t>　　イエス</a:t>
            </a:r>
            <a:r>
              <a:rPr lang="ja-JP" altLang="en-US" dirty="0">
                <a:solidFill>
                  <a:schemeClr val="bg1"/>
                </a:solidFill>
              </a:rPr>
              <a:t>に向かい　賛美の歌を　イエス様に</a:t>
            </a:r>
            <a:r>
              <a:rPr lang="ja-JP" altLang="en-US" dirty="0" smtClean="0">
                <a:solidFill>
                  <a:schemeClr val="bg1"/>
                </a:solidFill>
              </a:rPr>
              <a:t>歌おう</a:t>
            </a:r>
            <a:endParaRPr lang="en-US" altLang="ja-JP" dirty="0" smtClean="0">
              <a:solidFill>
                <a:schemeClr val="bg1"/>
              </a:solidFill>
            </a:endParaRPr>
          </a:p>
          <a:p>
            <a:pPr marL="0" indent="0" algn="ctr">
              <a:buNone/>
            </a:pPr>
            <a:endParaRPr lang="ja-JP" altLang="en-US" dirty="0">
              <a:solidFill>
                <a:schemeClr val="bg1"/>
              </a:solidFill>
            </a:endParaRPr>
          </a:p>
          <a:p>
            <a:pPr marL="0" indent="0" algn="ctr">
              <a:buNone/>
            </a:pPr>
            <a:r>
              <a:rPr lang="ja-JP" altLang="en-US" dirty="0" smtClean="0">
                <a:solidFill>
                  <a:schemeClr val="bg1"/>
                </a:solidFill>
              </a:rPr>
              <a:t>２</a:t>
            </a:r>
            <a:r>
              <a:rPr lang="ja-JP" altLang="en-US" dirty="0">
                <a:solidFill>
                  <a:schemeClr val="bg1"/>
                </a:solidFill>
              </a:rPr>
              <a:t>　</a:t>
            </a:r>
            <a:r>
              <a:rPr lang="en-US" altLang="ja-JP" dirty="0" smtClean="0">
                <a:solidFill>
                  <a:schemeClr val="bg1"/>
                </a:solidFill>
              </a:rPr>
              <a:t>Sing </a:t>
            </a:r>
            <a:r>
              <a:rPr lang="en-US" altLang="ja-JP" dirty="0">
                <a:solidFill>
                  <a:schemeClr val="bg1"/>
                </a:solidFill>
              </a:rPr>
              <a:t>Hallelujah to the Lord!  </a:t>
            </a:r>
            <a:endParaRPr lang="en-US" altLang="ja-JP" dirty="0" smtClean="0">
              <a:solidFill>
                <a:schemeClr val="bg1"/>
              </a:solidFill>
            </a:endParaRPr>
          </a:p>
          <a:p>
            <a:pPr marL="0" indent="0" algn="ctr">
              <a:buNone/>
            </a:pPr>
            <a:r>
              <a:rPr lang="en-US" altLang="ja-JP" dirty="0" smtClean="0">
                <a:solidFill>
                  <a:schemeClr val="bg1"/>
                </a:solidFill>
              </a:rPr>
              <a:t>Sing </a:t>
            </a:r>
            <a:r>
              <a:rPr lang="en-US" altLang="ja-JP" dirty="0">
                <a:solidFill>
                  <a:schemeClr val="bg1"/>
                </a:solidFill>
              </a:rPr>
              <a:t>Hallelujah to the Lord!</a:t>
            </a:r>
          </a:p>
          <a:p>
            <a:pPr marL="0" indent="0" algn="ctr">
              <a:buNone/>
            </a:pPr>
            <a:r>
              <a:rPr lang="en-US" altLang="ja-JP" dirty="0">
                <a:solidFill>
                  <a:schemeClr val="bg1"/>
                </a:solidFill>
              </a:rPr>
              <a:t>Sing Hallelujah sing Hallelujah </a:t>
            </a:r>
            <a:endParaRPr lang="en-US" altLang="ja-JP" dirty="0" smtClean="0">
              <a:solidFill>
                <a:schemeClr val="bg1"/>
              </a:solidFill>
            </a:endParaRPr>
          </a:p>
          <a:p>
            <a:pPr marL="0" indent="0" algn="ctr">
              <a:buNone/>
            </a:pPr>
            <a:r>
              <a:rPr lang="en-US" altLang="ja-JP" dirty="0" smtClean="0">
                <a:solidFill>
                  <a:schemeClr val="bg1"/>
                </a:solidFill>
              </a:rPr>
              <a:t>Sing </a:t>
            </a:r>
            <a:r>
              <a:rPr lang="en-US" altLang="ja-JP" dirty="0">
                <a:solidFill>
                  <a:schemeClr val="bg1"/>
                </a:solidFill>
              </a:rPr>
              <a:t>Hallelujah to the Lord!</a:t>
            </a:r>
          </a:p>
          <a:p>
            <a:pPr marL="0" indent="0" algn="ctr">
              <a:buNone/>
            </a:pPr>
            <a:endParaRPr lang="en-US" altLang="ja-JP" dirty="0" smtClean="0">
              <a:solidFill>
                <a:schemeClr val="bg1"/>
              </a:solidFill>
            </a:endParaRPr>
          </a:p>
          <a:p>
            <a:pPr marL="0" indent="0" algn="ctr">
              <a:buNone/>
            </a:pPr>
            <a:r>
              <a:rPr lang="ja-JP" altLang="en-US" dirty="0" smtClean="0">
                <a:solidFill>
                  <a:schemeClr val="bg1"/>
                </a:solidFill>
              </a:rPr>
              <a:t>３</a:t>
            </a:r>
            <a:r>
              <a:rPr lang="ja-JP" altLang="en-US" dirty="0">
                <a:solidFill>
                  <a:schemeClr val="bg1"/>
                </a:solidFill>
              </a:rPr>
              <a:t>　</a:t>
            </a:r>
            <a:r>
              <a:rPr lang="en-US" altLang="ja-JP" dirty="0" err="1">
                <a:solidFill>
                  <a:schemeClr val="bg1"/>
                </a:solidFill>
              </a:rPr>
              <a:t>Canta</a:t>
            </a:r>
            <a:r>
              <a:rPr lang="ja-JP" altLang="en-US" dirty="0">
                <a:solidFill>
                  <a:schemeClr val="bg1"/>
                </a:solidFill>
              </a:rPr>
              <a:t>　</a:t>
            </a:r>
            <a:r>
              <a:rPr lang="en-US" altLang="ja-JP" dirty="0" err="1">
                <a:solidFill>
                  <a:schemeClr val="bg1"/>
                </a:solidFill>
              </a:rPr>
              <a:t>Aleluya</a:t>
            </a:r>
            <a:r>
              <a:rPr lang="en-US" altLang="ja-JP" dirty="0">
                <a:solidFill>
                  <a:schemeClr val="bg1"/>
                </a:solidFill>
              </a:rPr>
              <a:t> Al Senor</a:t>
            </a:r>
            <a:r>
              <a:rPr lang="en-US" altLang="ja-JP" dirty="0" smtClean="0">
                <a:solidFill>
                  <a:schemeClr val="bg1"/>
                </a:solidFill>
              </a:rPr>
              <a:t>.</a:t>
            </a:r>
          </a:p>
          <a:p>
            <a:pPr marL="0" indent="0" algn="ctr">
              <a:buNone/>
            </a:pPr>
            <a:r>
              <a:rPr lang="en-US" altLang="ja-JP" dirty="0" smtClean="0">
                <a:solidFill>
                  <a:schemeClr val="bg1"/>
                </a:solidFill>
              </a:rPr>
              <a:t>  </a:t>
            </a:r>
            <a:r>
              <a:rPr lang="en-US" altLang="ja-JP" dirty="0" err="1">
                <a:solidFill>
                  <a:schemeClr val="bg1"/>
                </a:solidFill>
              </a:rPr>
              <a:t>Canta</a:t>
            </a:r>
            <a:r>
              <a:rPr lang="ja-JP" altLang="en-US" dirty="0">
                <a:solidFill>
                  <a:schemeClr val="bg1"/>
                </a:solidFill>
              </a:rPr>
              <a:t>　</a:t>
            </a:r>
            <a:r>
              <a:rPr lang="en-US" altLang="ja-JP" dirty="0" err="1">
                <a:solidFill>
                  <a:schemeClr val="bg1"/>
                </a:solidFill>
              </a:rPr>
              <a:t>Aleluya</a:t>
            </a:r>
            <a:r>
              <a:rPr lang="en-US" altLang="ja-JP" dirty="0">
                <a:solidFill>
                  <a:schemeClr val="bg1"/>
                </a:solidFill>
              </a:rPr>
              <a:t> Al Senor.</a:t>
            </a:r>
          </a:p>
          <a:p>
            <a:pPr marL="0" indent="0" algn="ctr">
              <a:buNone/>
            </a:pPr>
            <a:r>
              <a:rPr lang="ja-JP" altLang="en-US" dirty="0">
                <a:solidFill>
                  <a:schemeClr val="bg1"/>
                </a:solidFill>
              </a:rPr>
              <a:t>　</a:t>
            </a:r>
            <a:r>
              <a:rPr lang="en-US" altLang="ja-JP" dirty="0" err="1" smtClean="0">
                <a:solidFill>
                  <a:schemeClr val="bg1"/>
                </a:solidFill>
              </a:rPr>
              <a:t>Canta</a:t>
            </a:r>
            <a:r>
              <a:rPr lang="ja-JP" altLang="en-US" dirty="0">
                <a:solidFill>
                  <a:schemeClr val="bg1"/>
                </a:solidFill>
              </a:rPr>
              <a:t>　</a:t>
            </a:r>
            <a:r>
              <a:rPr lang="en-US" altLang="ja-JP" dirty="0" err="1">
                <a:solidFill>
                  <a:schemeClr val="bg1"/>
                </a:solidFill>
              </a:rPr>
              <a:t>Aleluya</a:t>
            </a:r>
            <a:r>
              <a:rPr lang="ja-JP" altLang="en-US" dirty="0">
                <a:solidFill>
                  <a:schemeClr val="bg1"/>
                </a:solidFill>
              </a:rPr>
              <a:t>　 </a:t>
            </a:r>
            <a:r>
              <a:rPr lang="en-US" altLang="ja-JP" dirty="0" err="1">
                <a:solidFill>
                  <a:schemeClr val="bg1"/>
                </a:solidFill>
              </a:rPr>
              <a:t>Canta</a:t>
            </a:r>
            <a:r>
              <a:rPr lang="ja-JP" altLang="en-US" dirty="0">
                <a:solidFill>
                  <a:schemeClr val="bg1"/>
                </a:solidFill>
              </a:rPr>
              <a:t>　</a:t>
            </a:r>
            <a:r>
              <a:rPr lang="en-US" altLang="ja-JP" dirty="0" err="1">
                <a:solidFill>
                  <a:schemeClr val="bg1"/>
                </a:solidFill>
              </a:rPr>
              <a:t>Aleluya</a:t>
            </a:r>
            <a:r>
              <a:rPr lang="ja-JP" altLang="en-US" dirty="0">
                <a:solidFill>
                  <a:schemeClr val="bg1"/>
                </a:solidFill>
              </a:rPr>
              <a:t>　</a:t>
            </a:r>
            <a:endParaRPr lang="en-US" altLang="ja-JP" dirty="0" smtClean="0">
              <a:solidFill>
                <a:schemeClr val="bg1"/>
              </a:solidFill>
            </a:endParaRPr>
          </a:p>
          <a:p>
            <a:pPr marL="0" indent="0" algn="ctr">
              <a:buNone/>
            </a:pPr>
            <a:r>
              <a:rPr lang="ja-JP" altLang="en-US" dirty="0" smtClean="0">
                <a:solidFill>
                  <a:schemeClr val="bg1"/>
                </a:solidFill>
              </a:rPr>
              <a:t> </a:t>
            </a:r>
            <a:r>
              <a:rPr lang="en-US" altLang="ja-JP" dirty="0" err="1">
                <a:solidFill>
                  <a:schemeClr val="bg1"/>
                </a:solidFill>
              </a:rPr>
              <a:t>Canta</a:t>
            </a:r>
            <a:r>
              <a:rPr lang="ja-JP" altLang="en-US" dirty="0">
                <a:solidFill>
                  <a:schemeClr val="bg1"/>
                </a:solidFill>
              </a:rPr>
              <a:t>　</a:t>
            </a:r>
            <a:r>
              <a:rPr lang="en-US" altLang="ja-JP" dirty="0" err="1">
                <a:solidFill>
                  <a:schemeClr val="bg1"/>
                </a:solidFill>
              </a:rPr>
              <a:t>Aleluya</a:t>
            </a:r>
            <a:r>
              <a:rPr lang="en-US" altLang="ja-JP" dirty="0">
                <a:solidFill>
                  <a:schemeClr val="bg1"/>
                </a:solidFill>
              </a:rPr>
              <a:t> Al Senor.</a:t>
            </a:r>
          </a:p>
          <a:p>
            <a:endParaRPr kumimoji="1" lang="ja-JP" altLang="en-US" dirty="0"/>
          </a:p>
        </p:txBody>
      </p:sp>
    </p:spTree>
    <p:extLst>
      <p:ext uri="{BB962C8B-B14F-4D97-AF65-F5344CB8AC3E}">
        <p14:creationId xmlns:p14="http://schemas.microsoft.com/office/powerpoint/2010/main" val="759208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fontScale="90000"/>
          </a:bodyPr>
          <a:lstStyle/>
          <a:p>
            <a:r>
              <a:rPr lang="en-US" altLang="ja-JP" dirty="0" smtClean="0">
                <a:solidFill>
                  <a:schemeClr val="bg1"/>
                </a:solidFill>
              </a:rPr>
              <a:t/>
            </a:r>
            <a:br>
              <a:rPr lang="en-US" altLang="ja-JP" dirty="0" smtClean="0">
                <a:solidFill>
                  <a:schemeClr val="bg1"/>
                </a:solidFill>
              </a:rPr>
            </a:br>
            <a:r>
              <a:rPr lang="en-US" altLang="ja-JP" dirty="0" smtClean="0">
                <a:solidFill>
                  <a:schemeClr val="bg1"/>
                </a:solidFill>
              </a:rPr>
              <a:t>GOSPEL</a:t>
            </a:r>
            <a:r>
              <a:rPr lang="ja-JP" altLang="en-US" dirty="0" smtClean="0">
                <a:solidFill>
                  <a:schemeClr val="bg1"/>
                </a:solidFill>
              </a:rPr>
              <a:t>　</a:t>
            </a:r>
            <a:r>
              <a:rPr lang="en-US" altLang="ja-JP" dirty="0" smtClean="0">
                <a:solidFill>
                  <a:schemeClr val="bg1"/>
                </a:solidFill>
              </a:rPr>
              <a:t> MARK </a:t>
            </a:r>
            <a:r>
              <a:rPr lang="en-US" altLang="ja-JP" dirty="0">
                <a:solidFill>
                  <a:schemeClr val="bg1"/>
                </a:solidFill>
              </a:rPr>
              <a:t>1:7-11</a:t>
            </a:r>
            <a:br>
              <a:rPr lang="en-US" altLang="ja-JP" dirty="0">
                <a:solidFill>
                  <a:schemeClr val="bg1"/>
                </a:solidFill>
              </a:rPr>
            </a:br>
            <a:endParaRPr kumimoji="1" lang="ja-JP" altLang="en-US" dirty="0">
              <a:solidFill>
                <a:schemeClr val="bg1"/>
              </a:solidFill>
            </a:endParaRPr>
          </a:p>
        </p:txBody>
      </p:sp>
      <p:sp>
        <p:nvSpPr>
          <p:cNvPr id="3" name="コンテンツ プレースホルダー 2"/>
          <p:cNvSpPr>
            <a:spLocks noGrp="1"/>
          </p:cNvSpPr>
          <p:nvPr>
            <p:ph idx="1"/>
          </p:nvPr>
        </p:nvSpPr>
        <p:spPr>
          <a:xfrm>
            <a:off x="457200" y="1268760"/>
            <a:ext cx="8229600" cy="5472608"/>
          </a:xfrm>
        </p:spPr>
        <p:txBody>
          <a:bodyPr>
            <a:normAutofit lnSpcReduction="10000"/>
          </a:bodyPr>
          <a:lstStyle/>
          <a:p>
            <a:pPr marL="0" indent="0">
              <a:buNone/>
            </a:pPr>
            <a:r>
              <a:rPr lang="en-US" altLang="ja-JP" dirty="0" smtClean="0">
                <a:solidFill>
                  <a:schemeClr val="bg1"/>
                </a:solidFill>
              </a:rPr>
              <a:t>John </a:t>
            </a:r>
            <a:r>
              <a:rPr lang="en-US" altLang="ja-JP" dirty="0">
                <a:solidFill>
                  <a:schemeClr val="bg1"/>
                </a:solidFill>
              </a:rPr>
              <a:t>announced to the people, "The man who will come after me is much greater than I am. I am not good enough even to bend down and untie his sandals. I baptize you with water, but he will baptize you with the Holy Spirit." Not long afterwards Jesus came from Nazareth in the province of Galilee, and was baptized by John in the Jordan. As </a:t>
            </a:r>
            <a:r>
              <a:rPr lang="en-US" altLang="ja-JP" dirty="0" smtClean="0">
                <a:solidFill>
                  <a:schemeClr val="bg1"/>
                </a:solidFill>
              </a:rPr>
              <a:t>soon </a:t>
            </a:r>
            <a:r>
              <a:rPr lang="en-US" altLang="ja-JP" dirty="0">
                <a:solidFill>
                  <a:schemeClr val="bg1"/>
                </a:solidFill>
              </a:rPr>
              <a:t>as Jesus came up out of the water, he saw heaven opening and the Spirit coming down on him like a dove. And a voice came from heaven,  "You are my own dear Son. I am pleased with you." </a:t>
            </a:r>
            <a:endParaRPr kumimoji="1" lang="ja-JP" altLang="en-US" dirty="0">
              <a:solidFill>
                <a:schemeClr val="bg1"/>
              </a:solidFill>
            </a:endParaRPr>
          </a:p>
        </p:txBody>
      </p:sp>
    </p:spTree>
    <p:extLst>
      <p:ext uri="{BB962C8B-B14F-4D97-AF65-F5344CB8AC3E}">
        <p14:creationId xmlns:p14="http://schemas.microsoft.com/office/powerpoint/2010/main" val="1373223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04864"/>
            <a:ext cx="8229600" cy="1143000"/>
          </a:xfrm>
        </p:spPr>
        <p:txBody>
          <a:bodyPr>
            <a:normAutofit/>
          </a:bodyPr>
          <a:lstStyle/>
          <a:p>
            <a:r>
              <a:rPr kumimoji="1" lang="ja-JP" altLang="en-US" dirty="0" smtClean="0">
                <a:solidFill>
                  <a:schemeClr val="bg1"/>
                </a:solidFill>
              </a:rPr>
              <a:t>説教</a:t>
            </a:r>
            <a:r>
              <a:rPr kumimoji="1" lang="en-US" altLang="ja-JP" dirty="0" smtClean="0">
                <a:solidFill>
                  <a:schemeClr val="bg1"/>
                </a:solidFill>
              </a:rPr>
              <a:t>:</a:t>
            </a:r>
            <a:r>
              <a:rPr kumimoji="1" lang="ja-JP" altLang="en-US" dirty="0" smtClean="0">
                <a:solidFill>
                  <a:schemeClr val="bg1"/>
                </a:solidFill>
              </a:rPr>
              <a:t>前田万葉大阪大司教</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4725144"/>
            <a:ext cx="8229600" cy="1401019"/>
          </a:xfrm>
        </p:spPr>
        <p:txBody>
          <a:bodyPr/>
          <a:lstStyle/>
          <a:p>
            <a:endParaRPr kumimoji="1" lang="ja-JP" altLang="en-US" dirty="0"/>
          </a:p>
        </p:txBody>
      </p:sp>
    </p:spTree>
    <p:extLst>
      <p:ext uri="{BB962C8B-B14F-4D97-AF65-F5344CB8AC3E}">
        <p14:creationId xmlns:p14="http://schemas.microsoft.com/office/powerpoint/2010/main" val="273348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chemeClr val="bg1"/>
                </a:solidFill>
              </a:rPr>
              <a:t>信仰</a:t>
            </a:r>
            <a:r>
              <a:rPr lang="ja-JP" altLang="en-US" dirty="0" smtClean="0">
                <a:solidFill>
                  <a:schemeClr val="bg1"/>
                </a:solidFill>
              </a:rPr>
              <a:t>宣言</a:t>
            </a:r>
            <a:r>
              <a:rPr lang="en-US" altLang="ja-JP" dirty="0" smtClean="0">
                <a:solidFill>
                  <a:schemeClr val="bg1"/>
                </a:solidFill>
              </a:rPr>
              <a:t/>
            </a:r>
            <a:br>
              <a:rPr lang="en-US" altLang="ja-JP" dirty="0" smtClean="0">
                <a:solidFill>
                  <a:schemeClr val="bg1"/>
                </a:solidFill>
              </a:rPr>
            </a:br>
            <a:r>
              <a:rPr lang="ja-JP" altLang="en-US" dirty="0" smtClean="0">
                <a:solidFill>
                  <a:schemeClr val="bg1"/>
                </a:solidFill>
              </a:rPr>
              <a:t>（</a:t>
            </a:r>
            <a:r>
              <a:rPr lang="ja-JP" altLang="en-US" dirty="0">
                <a:solidFill>
                  <a:schemeClr val="bg1"/>
                </a:solidFill>
              </a:rPr>
              <a:t>ニケア・コンスタンチノープル信条）</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1600200"/>
            <a:ext cx="8229600" cy="5141168"/>
          </a:xfrm>
        </p:spPr>
        <p:txBody>
          <a:bodyPr>
            <a:normAutofit fontScale="77500" lnSpcReduction="20000"/>
          </a:bodyPr>
          <a:lstStyle/>
          <a:p>
            <a:pPr marL="0" indent="0" algn="ctr">
              <a:buNone/>
            </a:pPr>
            <a:r>
              <a:rPr lang="ja-JP" altLang="en-US" b="1" dirty="0" smtClean="0">
                <a:solidFill>
                  <a:schemeClr val="bg1"/>
                </a:solidFill>
              </a:rPr>
              <a:t>全能</a:t>
            </a:r>
            <a:r>
              <a:rPr lang="ja-JP" altLang="en-US" b="1" dirty="0">
                <a:solidFill>
                  <a:schemeClr val="bg1"/>
                </a:solidFill>
              </a:rPr>
              <a:t>の父、天と地、見えるもの、見えないもの、　</a:t>
            </a:r>
          </a:p>
          <a:p>
            <a:pPr marL="0" indent="0" algn="ctr">
              <a:buNone/>
            </a:pPr>
            <a:r>
              <a:rPr lang="ja-JP" altLang="en-US" b="1" dirty="0" smtClean="0">
                <a:solidFill>
                  <a:schemeClr val="bg1"/>
                </a:solidFill>
              </a:rPr>
              <a:t>すべて</a:t>
            </a:r>
            <a:r>
              <a:rPr lang="ja-JP" altLang="en-US" b="1" dirty="0">
                <a:solidFill>
                  <a:schemeClr val="bg1"/>
                </a:solidFill>
              </a:rPr>
              <a:t>のものの造り主を。</a:t>
            </a:r>
          </a:p>
          <a:p>
            <a:pPr marL="0" indent="0" algn="ctr">
              <a:buNone/>
            </a:pPr>
            <a:r>
              <a:rPr lang="ja-JP" altLang="en-US" b="1" dirty="0" smtClean="0">
                <a:solidFill>
                  <a:schemeClr val="bg1"/>
                </a:solidFill>
              </a:rPr>
              <a:t> わたしは信じます。唯一の神、</a:t>
            </a:r>
          </a:p>
          <a:p>
            <a:pPr marL="0" indent="0" algn="ctr">
              <a:buNone/>
            </a:pPr>
            <a:r>
              <a:rPr lang="ja-JP" altLang="en-US" b="1" dirty="0" smtClean="0">
                <a:solidFill>
                  <a:schemeClr val="bg1"/>
                </a:solidFill>
              </a:rPr>
              <a:t>わたし</a:t>
            </a:r>
            <a:r>
              <a:rPr lang="ja-JP" altLang="en-US" b="1" dirty="0">
                <a:solidFill>
                  <a:schemeClr val="bg1"/>
                </a:solidFill>
              </a:rPr>
              <a:t>は信じます。唯一の主イエス・キリストを。</a:t>
            </a:r>
          </a:p>
          <a:p>
            <a:pPr marL="0" indent="0" algn="ctr">
              <a:buNone/>
            </a:pPr>
            <a:r>
              <a:rPr lang="ja-JP" altLang="en-US" b="1" dirty="0">
                <a:solidFill>
                  <a:schemeClr val="bg1"/>
                </a:solidFill>
              </a:rPr>
              <a:t>主は神のひとり子、</a:t>
            </a:r>
          </a:p>
          <a:p>
            <a:pPr marL="0" indent="0" algn="ctr">
              <a:buNone/>
            </a:pPr>
            <a:r>
              <a:rPr lang="ja-JP" altLang="en-US" b="1" dirty="0">
                <a:solidFill>
                  <a:schemeClr val="bg1"/>
                </a:solidFill>
              </a:rPr>
              <a:t>すべてに先立って父より生まれ、</a:t>
            </a:r>
          </a:p>
          <a:p>
            <a:pPr marL="0" indent="0" algn="ctr">
              <a:buNone/>
            </a:pPr>
            <a:r>
              <a:rPr lang="ja-JP" altLang="en-US" b="1" dirty="0">
                <a:solidFill>
                  <a:schemeClr val="bg1"/>
                </a:solidFill>
              </a:rPr>
              <a:t>神よりの神、光よりの光、まことの神よりのまことの神</a:t>
            </a:r>
          </a:p>
          <a:p>
            <a:pPr marL="0" indent="0" algn="ctr">
              <a:buNone/>
            </a:pPr>
            <a:r>
              <a:rPr lang="ja-JP" altLang="en-US" b="1" dirty="0">
                <a:solidFill>
                  <a:schemeClr val="bg1"/>
                </a:solidFill>
              </a:rPr>
              <a:t>造られることなく生まれ、父と一体。</a:t>
            </a:r>
          </a:p>
          <a:p>
            <a:pPr marL="0" indent="0" algn="ctr">
              <a:buNone/>
            </a:pPr>
            <a:r>
              <a:rPr lang="ja-JP" altLang="en-US" b="1" dirty="0">
                <a:solidFill>
                  <a:schemeClr val="bg1"/>
                </a:solidFill>
              </a:rPr>
              <a:t>すべては主によって造られました。</a:t>
            </a:r>
          </a:p>
          <a:p>
            <a:pPr marL="0" indent="0" algn="ctr">
              <a:buNone/>
            </a:pPr>
            <a:r>
              <a:rPr lang="ja-JP" altLang="en-US" b="1" dirty="0">
                <a:solidFill>
                  <a:schemeClr val="bg1"/>
                </a:solidFill>
              </a:rPr>
              <a:t>主は、わたしたち人類のため、</a:t>
            </a:r>
          </a:p>
          <a:p>
            <a:pPr marL="0" indent="0" algn="ctr">
              <a:buNone/>
            </a:pPr>
            <a:r>
              <a:rPr lang="ja-JP" altLang="en-US" b="1" dirty="0">
                <a:solidFill>
                  <a:schemeClr val="bg1"/>
                </a:solidFill>
              </a:rPr>
              <a:t>わたしたちの救いのために天からくだり</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聖霊によって、おとめマリアよりからだを受け、</a:t>
            </a:r>
          </a:p>
          <a:p>
            <a:pPr marL="0" indent="0" algn="ctr">
              <a:buNone/>
            </a:pPr>
            <a:r>
              <a:rPr lang="ja-JP" altLang="en-US" b="1" dirty="0" smtClean="0">
                <a:solidFill>
                  <a:schemeClr val="bg1"/>
                </a:solidFill>
              </a:rPr>
              <a:t>人となられました。</a:t>
            </a:r>
          </a:p>
          <a:p>
            <a:endParaRPr kumimoji="1" lang="ja-JP" altLang="en-US" dirty="0"/>
          </a:p>
        </p:txBody>
      </p:sp>
    </p:spTree>
    <p:extLst>
      <p:ext uri="{BB962C8B-B14F-4D97-AF65-F5344CB8AC3E}">
        <p14:creationId xmlns:p14="http://schemas.microsoft.com/office/powerpoint/2010/main" val="3414771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179512" y="188640"/>
            <a:ext cx="8784976" cy="6552728"/>
          </a:xfrm>
        </p:spPr>
        <p:txBody>
          <a:bodyPr>
            <a:normAutofit fontScale="85000" lnSpcReduction="10000"/>
          </a:bodyPr>
          <a:lstStyle/>
          <a:p>
            <a:pPr marL="457200" lvl="1" indent="0" algn="ctr">
              <a:buNone/>
            </a:pPr>
            <a:r>
              <a:rPr lang="ja-JP" altLang="en-US" b="1" dirty="0">
                <a:solidFill>
                  <a:schemeClr val="bg1"/>
                </a:solidFill>
              </a:rPr>
              <a:t>ポンティオ・ピラトのもとで、</a:t>
            </a:r>
          </a:p>
          <a:p>
            <a:pPr marL="0" indent="0" algn="ctr">
              <a:buNone/>
            </a:pPr>
            <a:r>
              <a:rPr lang="ja-JP" altLang="en-US" b="1" dirty="0">
                <a:solidFill>
                  <a:schemeClr val="bg1"/>
                </a:solidFill>
              </a:rPr>
              <a:t>わたしたちのために十字架につけられ、</a:t>
            </a:r>
          </a:p>
          <a:p>
            <a:pPr marL="0" indent="0" algn="ctr">
              <a:buNone/>
            </a:pPr>
            <a:r>
              <a:rPr lang="ja-JP" altLang="en-US" b="1" dirty="0">
                <a:solidFill>
                  <a:schemeClr val="bg1"/>
                </a:solidFill>
              </a:rPr>
              <a:t>苦しみを受け、葬られ、</a:t>
            </a:r>
          </a:p>
          <a:p>
            <a:pPr marL="0" indent="0" algn="ctr">
              <a:buNone/>
            </a:pPr>
            <a:r>
              <a:rPr lang="ja-JP" altLang="en-US" b="1" dirty="0">
                <a:solidFill>
                  <a:schemeClr val="bg1"/>
                </a:solidFill>
              </a:rPr>
              <a:t>聖書にあるとおり三日目に復活し、</a:t>
            </a:r>
          </a:p>
          <a:p>
            <a:pPr marL="0" indent="0" algn="ctr">
              <a:buNone/>
            </a:pPr>
            <a:r>
              <a:rPr lang="ja-JP" altLang="en-US" b="1" dirty="0">
                <a:solidFill>
                  <a:schemeClr val="bg1"/>
                </a:solidFill>
              </a:rPr>
              <a:t>天に昇り、父の右の座に着いておられます。</a:t>
            </a:r>
          </a:p>
          <a:p>
            <a:pPr marL="0" indent="0" algn="ctr">
              <a:buNone/>
            </a:pPr>
            <a:r>
              <a:rPr lang="ja-JP" altLang="en-US" b="1" dirty="0">
                <a:solidFill>
                  <a:schemeClr val="bg1"/>
                </a:solidFill>
              </a:rPr>
              <a:t>主は、生者と死者を裁くために栄光のうちに再び来られます。</a:t>
            </a:r>
          </a:p>
          <a:p>
            <a:pPr marL="0" indent="0" algn="ctr">
              <a:buNone/>
            </a:pPr>
            <a:r>
              <a:rPr lang="ja-JP" altLang="en-US" b="1" dirty="0">
                <a:solidFill>
                  <a:schemeClr val="bg1"/>
                </a:solidFill>
              </a:rPr>
              <a:t>その国は終わることがありません。</a:t>
            </a:r>
          </a:p>
          <a:p>
            <a:pPr marL="0" indent="0" algn="ctr">
              <a:buNone/>
            </a:pPr>
            <a:r>
              <a:rPr lang="ja-JP" altLang="en-US" b="1" dirty="0">
                <a:solidFill>
                  <a:schemeClr val="bg1"/>
                </a:solidFill>
              </a:rPr>
              <a:t>わたしは信じます。主であり、いのちの与え主である聖霊を。</a:t>
            </a:r>
          </a:p>
          <a:p>
            <a:pPr marL="0" indent="0" algn="ctr">
              <a:buNone/>
            </a:pPr>
            <a:r>
              <a:rPr lang="ja-JP" altLang="en-US" b="1" dirty="0">
                <a:solidFill>
                  <a:schemeClr val="bg1"/>
                </a:solidFill>
              </a:rPr>
              <a:t>聖霊は、父と子から出て、</a:t>
            </a:r>
          </a:p>
          <a:p>
            <a:pPr marL="0" indent="0" algn="ctr">
              <a:buNone/>
            </a:pPr>
            <a:r>
              <a:rPr lang="ja-JP" altLang="en-US" b="1" dirty="0">
                <a:solidFill>
                  <a:schemeClr val="bg1"/>
                </a:solidFill>
              </a:rPr>
              <a:t>父と子とともに礼拝され、栄光を受け、</a:t>
            </a:r>
          </a:p>
          <a:p>
            <a:pPr marL="0" indent="0" algn="ctr">
              <a:buNone/>
            </a:pPr>
            <a:r>
              <a:rPr lang="ja-JP" altLang="en-US" b="1" dirty="0">
                <a:solidFill>
                  <a:schemeClr val="bg1"/>
                </a:solidFill>
              </a:rPr>
              <a:t>また預言者をとおして語られました。</a:t>
            </a:r>
          </a:p>
          <a:p>
            <a:pPr marL="0" indent="0" algn="ctr">
              <a:buNone/>
            </a:pPr>
            <a:r>
              <a:rPr lang="ja-JP" altLang="en-US" b="1" dirty="0">
                <a:solidFill>
                  <a:schemeClr val="bg1"/>
                </a:solidFill>
              </a:rPr>
              <a:t>わたしは、聖なる、普遍の、使徒的、唯一の教会を信じます。</a:t>
            </a:r>
          </a:p>
          <a:p>
            <a:pPr marL="0" indent="0" algn="ctr">
              <a:buNone/>
            </a:pPr>
            <a:r>
              <a:rPr lang="ja-JP" altLang="en-US" b="1" dirty="0">
                <a:solidFill>
                  <a:schemeClr val="bg1"/>
                </a:solidFill>
              </a:rPr>
              <a:t>罪のゆるしをもたらす唯一の洗礼を認め、</a:t>
            </a:r>
          </a:p>
          <a:p>
            <a:pPr marL="0" indent="0" algn="ctr">
              <a:buNone/>
            </a:pPr>
            <a:r>
              <a:rPr lang="ja-JP" altLang="en-US" b="1" dirty="0">
                <a:solidFill>
                  <a:schemeClr val="bg1"/>
                </a:solidFill>
              </a:rPr>
              <a:t>死者の復活と来世のいのちを待ち望みます。アーメン。</a:t>
            </a:r>
          </a:p>
          <a:p>
            <a:pPr algn="ctr"/>
            <a:endParaRPr lang="ja-JP" altLang="en-US" b="1" dirty="0">
              <a:solidFill>
                <a:schemeClr val="bg1"/>
              </a:solidFill>
            </a:endParaRPr>
          </a:p>
          <a:p>
            <a:endParaRPr kumimoji="1" lang="ja-JP" altLang="en-US" dirty="0">
              <a:solidFill>
                <a:schemeClr val="bg1"/>
              </a:solidFill>
            </a:endParaRPr>
          </a:p>
        </p:txBody>
      </p:sp>
    </p:spTree>
    <p:extLst>
      <p:ext uri="{BB962C8B-B14F-4D97-AF65-F5344CB8AC3E}">
        <p14:creationId xmlns:p14="http://schemas.microsoft.com/office/powerpoint/2010/main" val="1141173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bg1"/>
                </a:solidFill>
              </a:rPr>
              <a:t>感謝の典礼（判断する）</a:t>
            </a:r>
            <a:endParaRPr kumimoji="1" lang="ja-JP" altLang="en-US" dirty="0">
              <a:solidFill>
                <a:schemeClr val="bg1"/>
              </a:solidFill>
            </a:endParaRPr>
          </a:p>
        </p:txBody>
      </p:sp>
      <p:sp>
        <p:nvSpPr>
          <p:cNvPr id="3" name="コンテンツ プレースホルダー 2"/>
          <p:cNvSpPr>
            <a:spLocks noGrp="1"/>
          </p:cNvSpPr>
          <p:nvPr>
            <p:ph idx="1"/>
          </p:nvPr>
        </p:nvSpPr>
        <p:spPr>
          <a:xfrm>
            <a:off x="467544" y="5301208"/>
            <a:ext cx="8229600" cy="1440160"/>
          </a:xfrm>
        </p:spPr>
        <p:txBody>
          <a:bodyPr>
            <a:normAutofit/>
          </a:bodyPr>
          <a:lstStyle/>
          <a:p>
            <a:pPr marL="0" indent="0" algn="ctr">
              <a:buNone/>
            </a:pPr>
            <a:r>
              <a:rPr lang="ja-JP" altLang="en-US" dirty="0">
                <a:solidFill>
                  <a:schemeClr val="bg1"/>
                </a:solidFill>
              </a:rPr>
              <a:t>イエスはともに泊まるため</a:t>
            </a:r>
            <a:r>
              <a:rPr lang="ja-JP" altLang="en-US" dirty="0" smtClean="0">
                <a:solidFill>
                  <a:schemeClr val="bg1"/>
                </a:solidFill>
              </a:rPr>
              <a:t>に</a:t>
            </a:r>
            <a:endParaRPr lang="en-US" altLang="ja-JP" dirty="0" smtClean="0">
              <a:solidFill>
                <a:schemeClr val="bg1"/>
              </a:solidFill>
            </a:endParaRPr>
          </a:p>
          <a:p>
            <a:pPr marL="0" indent="0" algn="ctr">
              <a:buNone/>
            </a:pPr>
            <a:r>
              <a:rPr lang="ja-JP" altLang="en-US" dirty="0" smtClean="0">
                <a:solidFill>
                  <a:schemeClr val="bg1"/>
                </a:solidFill>
              </a:rPr>
              <a:t>家</a:t>
            </a:r>
            <a:r>
              <a:rPr lang="ja-JP" altLang="en-US" dirty="0">
                <a:solidFill>
                  <a:schemeClr val="bg1"/>
                </a:solidFill>
              </a:rPr>
              <a:t>に入られた。</a:t>
            </a:r>
            <a:endParaRPr kumimoji="1" lang="ja-JP" altLang="en-US" dirty="0">
              <a:solidFill>
                <a:schemeClr val="bg1"/>
              </a:solidFill>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7655" y="1268760"/>
            <a:ext cx="4464496" cy="3906434"/>
          </a:xfrm>
          <a:prstGeom prst="rect">
            <a:avLst/>
          </a:prstGeom>
        </p:spPr>
      </p:pic>
    </p:spTree>
    <p:extLst>
      <p:ext uri="{BB962C8B-B14F-4D97-AF65-F5344CB8AC3E}">
        <p14:creationId xmlns:p14="http://schemas.microsoft.com/office/powerpoint/2010/main" val="2899654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bg1"/>
                </a:solidFill>
              </a:rPr>
              <a:t>奉納の歌  「五つのパン」</a:t>
            </a:r>
            <a:endParaRPr kumimoji="1" lang="ja-JP" altLang="en-US" dirty="0">
              <a:solidFill>
                <a:schemeClr val="bg1"/>
              </a:solidFill>
            </a:endParaRPr>
          </a:p>
        </p:txBody>
      </p:sp>
      <p:sp>
        <p:nvSpPr>
          <p:cNvPr id="3" name="コンテンツ プレースホルダー 2"/>
          <p:cNvSpPr>
            <a:spLocks noGrp="1"/>
          </p:cNvSpPr>
          <p:nvPr>
            <p:ph idx="1"/>
          </p:nvPr>
        </p:nvSpPr>
        <p:spPr>
          <a:xfrm>
            <a:off x="107504" y="1700808"/>
            <a:ext cx="8784976" cy="5040560"/>
          </a:xfrm>
        </p:spPr>
        <p:txBody>
          <a:bodyPr>
            <a:normAutofit fontScale="85000" lnSpcReduction="10000"/>
          </a:bodyPr>
          <a:lstStyle/>
          <a:p>
            <a:pPr marL="0" indent="0" algn="ctr">
              <a:buNone/>
            </a:pPr>
            <a:r>
              <a:rPr lang="ja-JP" altLang="en-US" b="1" dirty="0">
                <a:solidFill>
                  <a:schemeClr val="bg1"/>
                </a:solidFill>
              </a:rPr>
              <a:t>五つのパンと二匹の魚、一人の少年捧げました。</a:t>
            </a:r>
          </a:p>
          <a:p>
            <a:pPr marL="0" indent="0" algn="ctr">
              <a:buNone/>
            </a:pPr>
            <a:r>
              <a:rPr lang="ja-JP" altLang="en-US" b="1" dirty="0" smtClean="0">
                <a:solidFill>
                  <a:schemeClr val="bg1"/>
                </a:solidFill>
              </a:rPr>
              <a:t>イエス</a:t>
            </a:r>
            <a:r>
              <a:rPr lang="ja-JP" altLang="en-US" b="1" dirty="0">
                <a:solidFill>
                  <a:schemeClr val="bg1"/>
                </a:solidFill>
              </a:rPr>
              <a:t>様それをみんなに分けて</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五千</a:t>
            </a:r>
            <a:r>
              <a:rPr lang="ja-JP" altLang="en-US" b="1" dirty="0">
                <a:solidFill>
                  <a:schemeClr val="bg1"/>
                </a:solidFill>
              </a:rPr>
              <a:t>の人が満たされました。</a:t>
            </a:r>
          </a:p>
          <a:p>
            <a:pPr algn="ctr"/>
            <a:endParaRPr lang="ja-JP" altLang="en-US" b="1" dirty="0">
              <a:solidFill>
                <a:schemeClr val="bg1"/>
              </a:solidFill>
            </a:endParaRPr>
          </a:p>
          <a:p>
            <a:pPr marL="0" indent="0" algn="ctr">
              <a:buNone/>
            </a:pPr>
            <a:r>
              <a:rPr lang="ja-JP" altLang="en-US" b="1" dirty="0" smtClean="0">
                <a:solidFill>
                  <a:schemeClr val="bg1"/>
                </a:solidFill>
              </a:rPr>
              <a:t>捧げる</a:t>
            </a:r>
            <a:r>
              <a:rPr lang="ja-JP" altLang="en-US" b="1" dirty="0">
                <a:solidFill>
                  <a:schemeClr val="bg1"/>
                </a:solidFill>
              </a:rPr>
              <a:t>ものは少なくても</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イエス</a:t>
            </a:r>
            <a:r>
              <a:rPr lang="ja-JP" altLang="en-US" b="1" dirty="0">
                <a:solidFill>
                  <a:schemeClr val="bg1"/>
                </a:solidFill>
              </a:rPr>
              <a:t>様の御手にお渡しすれば、</a:t>
            </a:r>
          </a:p>
          <a:p>
            <a:pPr marL="0" indent="0" algn="ctr">
              <a:buNone/>
            </a:pPr>
            <a:r>
              <a:rPr lang="ja-JP" altLang="en-US" b="1" dirty="0" smtClean="0">
                <a:solidFill>
                  <a:schemeClr val="bg1"/>
                </a:solidFill>
              </a:rPr>
              <a:t>その</a:t>
            </a:r>
            <a:r>
              <a:rPr lang="ja-JP" altLang="en-US" b="1" dirty="0">
                <a:solidFill>
                  <a:schemeClr val="bg1"/>
                </a:solidFill>
              </a:rPr>
              <a:t>真心は祝福されて</a:t>
            </a:r>
            <a:r>
              <a:rPr lang="ja-JP" altLang="en-US" b="1" dirty="0" smtClean="0">
                <a:solidFill>
                  <a:schemeClr val="bg1"/>
                </a:solidFill>
              </a:rPr>
              <a:t>、多く</a:t>
            </a:r>
            <a:r>
              <a:rPr lang="ja-JP" altLang="en-US" b="1" dirty="0">
                <a:solidFill>
                  <a:schemeClr val="bg1"/>
                </a:solidFill>
              </a:rPr>
              <a:t>の人が満たされるでしょう。</a:t>
            </a:r>
          </a:p>
          <a:p>
            <a:pPr algn="ctr"/>
            <a:endParaRPr lang="ja-JP" altLang="en-US" b="1" dirty="0">
              <a:solidFill>
                <a:schemeClr val="bg1"/>
              </a:solidFill>
            </a:endParaRPr>
          </a:p>
          <a:p>
            <a:pPr marL="0" indent="0" algn="ctr">
              <a:buNone/>
            </a:pPr>
            <a:r>
              <a:rPr lang="ja-JP" altLang="en-US" b="1" dirty="0" smtClean="0">
                <a:solidFill>
                  <a:schemeClr val="bg1"/>
                </a:solidFill>
              </a:rPr>
              <a:t>ほんの</a:t>
            </a:r>
            <a:r>
              <a:rPr lang="ja-JP" altLang="en-US" b="1" dirty="0">
                <a:solidFill>
                  <a:schemeClr val="bg1"/>
                </a:solidFill>
              </a:rPr>
              <a:t>少しのお返しですが、感謝とともにお捧げします。</a:t>
            </a:r>
          </a:p>
          <a:p>
            <a:pPr marL="0" indent="0" algn="ctr">
              <a:buNone/>
            </a:pPr>
            <a:r>
              <a:rPr lang="ja-JP" altLang="en-US" b="1" dirty="0" smtClean="0">
                <a:solidFill>
                  <a:schemeClr val="bg1"/>
                </a:solidFill>
              </a:rPr>
              <a:t>数え切れない</a:t>
            </a:r>
            <a:r>
              <a:rPr lang="ja-JP" altLang="en-US" b="1" dirty="0">
                <a:solidFill>
                  <a:schemeClr val="bg1"/>
                </a:solidFill>
              </a:rPr>
              <a:t>お恵みいっぱい</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イエス</a:t>
            </a:r>
            <a:r>
              <a:rPr lang="ja-JP" altLang="en-US" b="1" dirty="0">
                <a:solidFill>
                  <a:schemeClr val="bg1"/>
                </a:solidFill>
              </a:rPr>
              <a:t>様</a:t>
            </a:r>
            <a:r>
              <a:rPr lang="ja-JP" altLang="en-US" b="1" dirty="0" err="1">
                <a:solidFill>
                  <a:schemeClr val="bg1"/>
                </a:solidFill>
              </a:rPr>
              <a:t>いつもいつも</a:t>
            </a:r>
            <a:r>
              <a:rPr lang="ja-JP" altLang="en-US" b="1" dirty="0">
                <a:solidFill>
                  <a:schemeClr val="bg1"/>
                </a:solidFill>
              </a:rPr>
              <a:t>ありがとう。</a:t>
            </a:r>
          </a:p>
          <a:p>
            <a:endParaRPr kumimoji="1" lang="ja-JP" altLang="en-US" dirty="0"/>
          </a:p>
        </p:txBody>
      </p:sp>
    </p:spTree>
    <p:extLst>
      <p:ext uri="{BB962C8B-B14F-4D97-AF65-F5344CB8AC3E}">
        <p14:creationId xmlns:p14="http://schemas.microsoft.com/office/powerpoint/2010/main" val="3756715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 </a:t>
            </a:r>
            <a:r>
              <a:rPr lang="ja-JP" altLang="en-US" dirty="0">
                <a:solidFill>
                  <a:schemeClr val="bg1"/>
                </a:solidFill>
              </a:rPr>
              <a:t>奉納祈願</a:t>
            </a:r>
            <a:endParaRPr kumimoji="1" lang="ja-JP" altLang="en-US" dirty="0">
              <a:solidFill>
                <a:schemeClr val="bg1"/>
              </a:solidFill>
            </a:endParaRPr>
          </a:p>
        </p:txBody>
      </p:sp>
      <p:sp>
        <p:nvSpPr>
          <p:cNvPr id="3" name="コンテンツ プレースホルダー 2"/>
          <p:cNvSpPr>
            <a:spLocks noGrp="1"/>
          </p:cNvSpPr>
          <p:nvPr>
            <p:ph idx="1"/>
          </p:nvPr>
        </p:nvSpPr>
        <p:spPr/>
        <p:txBody>
          <a:bodyPr/>
          <a:lstStyle/>
          <a:p>
            <a:pPr marL="0" indent="0" algn="ctr">
              <a:buNone/>
            </a:pPr>
            <a:r>
              <a:rPr lang="ja-JP" altLang="en-US" dirty="0">
                <a:solidFill>
                  <a:schemeClr val="bg1"/>
                </a:solidFill>
              </a:rPr>
              <a:t>すべての人を招かれる神よ、</a:t>
            </a:r>
          </a:p>
          <a:p>
            <a:pPr marL="0" indent="0" algn="ctr">
              <a:buNone/>
            </a:pPr>
            <a:r>
              <a:rPr lang="ja-JP" altLang="en-US" dirty="0">
                <a:solidFill>
                  <a:schemeClr val="bg1"/>
                </a:solidFill>
              </a:rPr>
              <a:t>今　主の食卓を囲むわたしたちが、</a:t>
            </a:r>
          </a:p>
          <a:p>
            <a:pPr marL="0" indent="0" algn="ctr">
              <a:buNone/>
            </a:pPr>
            <a:r>
              <a:rPr lang="ja-JP" altLang="en-US" dirty="0">
                <a:solidFill>
                  <a:schemeClr val="bg1"/>
                </a:solidFill>
              </a:rPr>
              <a:t>弱い立場に置かれた人々を　</a:t>
            </a:r>
            <a:endParaRPr lang="en-US" altLang="ja-JP" dirty="0" smtClean="0">
              <a:solidFill>
                <a:schemeClr val="bg1"/>
              </a:solidFill>
            </a:endParaRPr>
          </a:p>
          <a:p>
            <a:pPr marL="0" indent="0" algn="ctr">
              <a:buNone/>
            </a:pPr>
            <a:r>
              <a:rPr lang="ja-JP" altLang="en-US" dirty="0" smtClean="0">
                <a:solidFill>
                  <a:schemeClr val="bg1"/>
                </a:solidFill>
              </a:rPr>
              <a:t>すすんで</a:t>
            </a:r>
            <a:r>
              <a:rPr lang="ja-JP" altLang="en-US" dirty="0">
                <a:solidFill>
                  <a:schemeClr val="bg1"/>
                </a:solidFill>
              </a:rPr>
              <a:t>招き入れ、</a:t>
            </a:r>
          </a:p>
          <a:p>
            <a:pPr marL="0" indent="0" algn="ctr">
              <a:buNone/>
            </a:pPr>
            <a:r>
              <a:rPr lang="ja-JP" altLang="en-US" dirty="0">
                <a:solidFill>
                  <a:schemeClr val="bg1"/>
                </a:solidFill>
              </a:rPr>
              <a:t>あなたの慈しみに　生きるものとなりますように。</a:t>
            </a:r>
          </a:p>
          <a:p>
            <a:pPr marL="0" indent="0" algn="ctr">
              <a:buNone/>
            </a:pPr>
            <a:r>
              <a:rPr lang="ja-JP" altLang="en-US" dirty="0" smtClean="0">
                <a:solidFill>
                  <a:schemeClr val="bg1"/>
                </a:solidFill>
              </a:rPr>
              <a:t>わたしたち</a:t>
            </a:r>
            <a:r>
              <a:rPr lang="ja-JP" altLang="en-US" dirty="0">
                <a:solidFill>
                  <a:schemeClr val="bg1"/>
                </a:solidFill>
              </a:rPr>
              <a:t>の主イエス・キリストによって</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アーメン</a:t>
            </a:r>
            <a:r>
              <a:rPr lang="ja-JP" altLang="en-US" dirty="0">
                <a:solidFill>
                  <a:schemeClr val="bg1"/>
                </a:solidFill>
              </a:rPr>
              <a:t>。</a:t>
            </a:r>
          </a:p>
          <a:p>
            <a:endParaRPr kumimoji="1" lang="ja-JP" altLang="en-US" dirty="0"/>
          </a:p>
        </p:txBody>
      </p:sp>
    </p:spTree>
    <p:extLst>
      <p:ext uri="{BB962C8B-B14F-4D97-AF65-F5344CB8AC3E}">
        <p14:creationId xmlns:p14="http://schemas.microsoft.com/office/powerpoint/2010/main" val="450830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chemeClr val="bg1"/>
                </a:solidFill>
              </a:rPr>
              <a:t>奉献文 </a:t>
            </a:r>
            <a:r>
              <a:rPr lang="en-US" altLang="ja-JP" dirty="0" smtClean="0">
                <a:solidFill>
                  <a:schemeClr val="bg1"/>
                </a:solidFill>
              </a:rPr>
              <a:t/>
            </a:r>
            <a:br>
              <a:rPr lang="en-US" altLang="ja-JP" dirty="0" smtClean="0">
                <a:solidFill>
                  <a:schemeClr val="bg1"/>
                </a:solidFill>
              </a:rPr>
            </a:br>
            <a:r>
              <a:rPr lang="ja-JP" altLang="en-US" dirty="0" smtClean="0">
                <a:solidFill>
                  <a:schemeClr val="bg1"/>
                </a:solidFill>
              </a:rPr>
              <a:t>（貧しい</a:t>
            </a:r>
            <a:r>
              <a:rPr lang="ja-JP" altLang="en-US" dirty="0">
                <a:solidFill>
                  <a:schemeClr val="bg1"/>
                </a:solidFill>
              </a:rPr>
              <a:t>人の友、イエス）</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1600200"/>
            <a:ext cx="8229600" cy="5141168"/>
          </a:xfrm>
        </p:spPr>
        <p:txBody>
          <a:bodyPr>
            <a:normAutofit fontScale="85000" lnSpcReduction="10000"/>
          </a:bodyPr>
          <a:lstStyle/>
          <a:p>
            <a:pPr marL="0" indent="0">
              <a:buNone/>
            </a:pPr>
            <a:endParaRPr lang="ja-JP" altLang="en-US" dirty="0">
              <a:solidFill>
                <a:schemeClr val="bg1"/>
              </a:solidFill>
            </a:endParaRPr>
          </a:p>
          <a:p>
            <a:pPr marL="0" indent="0">
              <a:buNone/>
            </a:pPr>
            <a:r>
              <a:rPr lang="ja-JP" altLang="en-US" dirty="0">
                <a:solidFill>
                  <a:schemeClr val="bg1"/>
                </a:solidFill>
              </a:rPr>
              <a:t>　　　</a:t>
            </a:r>
            <a:r>
              <a:rPr lang="ja-JP" altLang="en-US" b="1" dirty="0">
                <a:solidFill>
                  <a:schemeClr val="bg1"/>
                </a:solidFill>
              </a:rPr>
              <a:t>　司式者：主は皆さんとともに</a:t>
            </a:r>
          </a:p>
          <a:p>
            <a:pPr marL="0" indent="0">
              <a:buNone/>
            </a:pPr>
            <a:r>
              <a:rPr lang="ja-JP" altLang="en-US" b="1" dirty="0">
                <a:solidFill>
                  <a:schemeClr val="bg1"/>
                </a:solidFill>
              </a:rPr>
              <a:t>　　　　一　同：また司祭とともに</a:t>
            </a:r>
          </a:p>
          <a:p>
            <a:pPr marL="0" indent="0">
              <a:buNone/>
            </a:pPr>
            <a:r>
              <a:rPr lang="ja-JP" altLang="en-US" b="1" dirty="0">
                <a:solidFill>
                  <a:schemeClr val="bg1"/>
                </a:solidFill>
              </a:rPr>
              <a:t>　　　　司式者：心をこめて神を仰ぎ</a:t>
            </a:r>
          </a:p>
          <a:p>
            <a:pPr marL="0" indent="0">
              <a:buNone/>
            </a:pPr>
            <a:r>
              <a:rPr lang="ja-JP" altLang="en-US" b="1" dirty="0">
                <a:solidFill>
                  <a:schemeClr val="bg1"/>
                </a:solidFill>
              </a:rPr>
              <a:t>　　　　一　同：賛美と感謝を捧げましょう。</a:t>
            </a:r>
          </a:p>
          <a:p>
            <a:endParaRPr lang="ja-JP" altLang="en-US" b="1" dirty="0">
              <a:solidFill>
                <a:schemeClr val="bg1"/>
              </a:solidFill>
            </a:endParaRPr>
          </a:p>
          <a:p>
            <a:pPr marL="0" indent="0">
              <a:buNone/>
            </a:pPr>
            <a:r>
              <a:rPr lang="ja-JP" altLang="en-US" dirty="0" smtClean="0">
                <a:solidFill>
                  <a:schemeClr val="bg1"/>
                </a:solidFill>
              </a:rPr>
              <a:t>　　</a:t>
            </a:r>
            <a:r>
              <a:rPr lang="ja-JP" altLang="en-US" dirty="0">
                <a:solidFill>
                  <a:schemeClr val="bg1"/>
                </a:solidFill>
              </a:rPr>
              <a:t>　　</a:t>
            </a:r>
            <a:r>
              <a:rPr lang="ja-JP" altLang="en-US" b="1" dirty="0">
                <a:solidFill>
                  <a:schemeClr val="bg1"/>
                </a:solidFill>
              </a:rPr>
              <a:t>いつくしみ深い父である神よ</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あなた</a:t>
            </a:r>
            <a:r>
              <a:rPr lang="ja-JP" altLang="en-US" b="1" dirty="0">
                <a:solidFill>
                  <a:schemeClr val="bg1"/>
                </a:solidFill>
              </a:rPr>
              <a:t>の愛は限りなく、変わることがありません。</a:t>
            </a:r>
          </a:p>
          <a:p>
            <a:pPr marL="0" indent="0">
              <a:buNone/>
            </a:pPr>
            <a:r>
              <a:rPr lang="ja-JP" altLang="en-US" b="1" dirty="0" smtClean="0">
                <a:solidFill>
                  <a:schemeClr val="bg1"/>
                </a:solidFill>
              </a:rPr>
              <a:t>　　　　御子</a:t>
            </a:r>
            <a:r>
              <a:rPr lang="ja-JP" altLang="en-US" b="1" dirty="0">
                <a:solidFill>
                  <a:schemeClr val="bg1"/>
                </a:solidFill>
              </a:rPr>
              <a:t>イエス・キリストを救い主と</a:t>
            </a:r>
            <a:r>
              <a:rPr lang="ja-JP" altLang="en-US" b="1" dirty="0" smtClean="0">
                <a:solidFill>
                  <a:schemeClr val="bg1"/>
                </a:solidFill>
              </a:rPr>
              <a:t>して</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a:t>
            </a:r>
            <a:r>
              <a:rPr lang="ja-JP" altLang="en-US" b="1" dirty="0">
                <a:solidFill>
                  <a:schemeClr val="bg1"/>
                </a:solidFill>
              </a:rPr>
              <a:t>　与えてくださったことを感謝いたします。</a:t>
            </a:r>
          </a:p>
          <a:p>
            <a:pPr marL="0" indent="0">
              <a:buNone/>
            </a:pPr>
            <a:r>
              <a:rPr lang="ja-JP" altLang="en-US" b="1" dirty="0">
                <a:solidFill>
                  <a:schemeClr val="bg1"/>
                </a:solidFill>
              </a:rPr>
              <a:t>　　</a:t>
            </a:r>
          </a:p>
          <a:p>
            <a:endParaRPr kumimoji="1" lang="ja-JP" altLang="en-US" dirty="0"/>
          </a:p>
        </p:txBody>
      </p:sp>
    </p:spTree>
    <p:extLst>
      <p:ext uri="{BB962C8B-B14F-4D97-AF65-F5344CB8AC3E}">
        <p14:creationId xmlns:p14="http://schemas.microsoft.com/office/powerpoint/2010/main" val="3133586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971600" y="116632"/>
            <a:ext cx="7920880" cy="6624736"/>
          </a:xfrm>
        </p:spPr>
        <p:txBody>
          <a:bodyPr>
            <a:normAutofit lnSpcReduction="10000"/>
          </a:bodyPr>
          <a:lstStyle/>
          <a:p>
            <a:pPr marL="0" indent="0">
              <a:buNone/>
            </a:pPr>
            <a:r>
              <a:rPr lang="ja-JP" altLang="en-US" dirty="0">
                <a:solidFill>
                  <a:schemeClr val="bg1"/>
                </a:solidFill>
              </a:rPr>
              <a:t>キリストは、貧しい人や病気の人</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smtClean="0">
                <a:solidFill>
                  <a:schemeClr val="bg1"/>
                </a:solidFill>
              </a:rPr>
              <a:t>罪びと</a:t>
            </a:r>
            <a:r>
              <a:rPr lang="ja-JP" altLang="en-US" dirty="0">
                <a:solidFill>
                  <a:schemeClr val="bg1"/>
                </a:solidFill>
              </a:rPr>
              <a:t>や差別された人を思いやり、</a:t>
            </a:r>
          </a:p>
          <a:p>
            <a:pPr marL="0" indent="0">
              <a:buNone/>
            </a:pPr>
            <a:r>
              <a:rPr lang="ja-JP" altLang="en-US" dirty="0" smtClean="0">
                <a:solidFill>
                  <a:schemeClr val="bg1"/>
                </a:solidFill>
              </a:rPr>
              <a:t>重荷</a:t>
            </a:r>
            <a:r>
              <a:rPr lang="ja-JP" altLang="en-US" dirty="0">
                <a:solidFill>
                  <a:schemeClr val="bg1"/>
                </a:solidFill>
              </a:rPr>
              <a:t>にあえぐ人、希望を失った人</a:t>
            </a:r>
            <a:r>
              <a:rPr lang="ja-JP" altLang="en-US" dirty="0" smtClean="0">
                <a:solidFill>
                  <a:schemeClr val="bg1"/>
                </a:solidFill>
              </a:rPr>
              <a:t>の</a:t>
            </a:r>
            <a:endParaRPr lang="en-US" altLang="ja-JP" dirty="0" smtClean="0">
              <a:solidFill>
                <a:schemeClr val="bg1"/>
              </a:solidFill>
            </a:endParaRPr>
          </a:p>
          <a:p>
            <a:pPr marL="0" indent="0">
              <a:buNone/>
            </a:pPr>
            <a:r>
              <a:rPr lang="ja-JP" altLang="en-US" dirty="0" smtClean="0">
                <a:solidFill>
                  <a:schemeClr val="bg1"/>
                </a:solidFill>
              </a:rPr>
              <a:t>友</a:t>
            </a:r>
            <a:r>
              <a:rPr lang="ja-JP" altLang="en-US" dirty="0">
                <a:solidFill>
                  <a:schemeClr val="bg1"/>
                </a:solidFill>
              </a:rPr>
              <a:t>となってくださいました。</a:t>
            </a:r>
          </a:p>
          <a:p>
            <a:pPr marL="0" indent="0">
              <a:buNone/>
            </a:pPr>
            <a:r>
              <a:rPr lang="ja-JP" altLang="en-US" dirty="0" smtClean="0">
                <a:solidFill>
                  <a:schemeClr val="bg1"/>
                </a:solidFill>
              </a:rPr>
              <a:t>また</a:t>
            </a:r>
            <a:r>
              <a:rPr lang="ja-JP" altLang="en-US" dirty="0">
                <a:solidFill>
                  <a:schemeClr val="bg1"/>
                </a:solidFill>
              </a:rPr>
              <a:t>、その生涯と教えによって</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smtClean="0">
                <a:solidFill>
                  <a:schemeClr val="bg1"/>
                </a:solidFill>
              </a:rPr>
              <a:t>あなた</a:t>
            </a:r>
            <a:r>
              <a:rPr lang="ja-JP" altLang="en-US" dirty="0">
                <a:solidFill>
                  <a:schemeClr val="bg1"/>
                </a:solidFill>
              </a:rPr>
              <a:t>が小さい者を心にかけてくださる方、</a:t>
            </a:r>
          </a:p>
          <a:p>
            <a:pPr marL="0" indent="0">
              <a:buNone/>
            </a:pPr>
            <a:r>
              <a:rPr lang="ja-JP" altLang="en-US" dirty="0" smtClean="0">
                <a:solidFill>
                  <a:schemeClr val="bg1"/>
                </a:solidFill>
              </a:rPr>
              <a:t>父</a:t>
            </a:r>
            <a:r>
              <a:rPr lang="ja-JP" altLang="en-US" dirty="0">
                <a:solidFill>
                  <a:schemeClr val="bg1"/>
                </a:solidFill>
              </a:rPr>
              <a:t>のいつくしみと、母の優しさ</a:t>
            </a:r>
            <a:r>
              <a:rPr lang="ja-JP" altLang="en-US" dirty="0" smtClean="0">
                <a:solidFill>
                  <a:schemeClr val="bg1"/>
                </a:solidFill>
              </a:rPr>
              <a:t>に</a:t>
            </a:r>
            <a:endParaRPr lang="en-US" altLang="ja-JP" dirty="0" smtClean="0">
              <a:solidFill>
                <a:schemeClr val="bg1"/>
              </a:solidFill>
            </a:endParaRPr>
          </a:p>
          <a:p>
            <a:pPr marL="0" indent="0">
              <a:buNone/>
            </a:pPr>
            <a:r>
              <a:rPr lang="ja-JP" altLang="en-US" dirty="0" smtClean="0">
                <a:solidFill>
                  <a:schemeClr val="bg1"/>
                </a:solidFill>
              </a:rPr>
              <a:t>満ちた</a:t>
            </a:r>
            <a:r>
              <a:rPr lang="ja-JP" altLang="en-US" dirty="0">
                <a:solidFill>
                  <a:schemeClr val="bg1"/>
                </a:solidFill>
              </a:rPr>
              <a:t>神であることを示してくださいました。</a:t>
            </a:r>
          </a:p>
          <a:p>
            <a:pPr marL="0" indent="0">
              <a:buNone/>
            </a:pPr>
            <a:r>
              <a:rPr lang="ja-JP" altLang="en-US" dirty="0">
                <a:solidFill>
                  <a:schemeClr val="bg1"/>
                </a:solidFill>
              </a:rPr>
              <a:t>　　</a:t>
            </a:r>
          </a:p>
          <a:p>
            <a:pPr marL="0" indent="0">
              <a:buNone/>
            </a:pPr>
            <a:r>
              <a:rPr lang="ja-JP" altLang="en-US" dirty="0">
                <a:solidFill>
                  <a:schemeClr val="bg1"/>
                </a:solidFill>
              </a:rPr>
              <a:t>あなたのいつくしみを絶えず</a:t>
            </a:r>
            <a:r>
              <a:rPr lang="ja-JP" altLang="en-US" dirty="0" smtClean="0">
                <a:solidFill>
                  <a:schemeClr val="bg1"/>
                </a:solidFill>
              </a:rPr>
              <a:t>たたえる</a:t>
            </a:r>
            <a:endParaRPr lang="en-US" altLang="ja-JP" dirty="0" smtClean="0">
              <a:solidFill>
                <a:schemeClr val="bg1"/>
              </a:solidFill>
            </a:endParaRPr>
          </a:p>
          <a:p>
            <a:pPr marL="0" indent="0">
              <a:buNone/>
            </a:pPr>
            <a:r>
              <a:rPr lang="ja-JP" altLang="en-US" dirty="0" smtClean="0">
                <a:solidFill>
                  <a:schemeClr val="bg1"/>
                </a:solidFill>
              </a:rPr>
              <a:t>すべて</a:t>
            </a:r>
            <a:r>
              <a:rPr lang="ja-JP" altLang="en-US" dirty="0">
                <a:solidFill>
                  <a:schemeClr val="bg1"/>
                </a:solidFill>
              </a:rPr>
              <a:t>の天使、聖人とともに、</a:t>
            </a:r>
          </a:p>
          <a:p>
            <a:pPr marL="0" indent="0">
              <a:buNone/>
            </a:pPr>
            <a:r>
              <a:rPr lang="ja-JP" altLang="en-US" dirty="0" smtClean="0">
                <a:solidFill>
                  <a:schemeClr val="bg1"/>
                </a:solidFill>
              </a:rPr>
              <a:t>わたしたち</a:t>
            </a:r>
            <a:r>
              <a:rPr lang="ja-JP" altLang="en-US" dirty="0">
                <a:solidFill>
                  <a:schemeClr val="bg1"/>
                </a:solidFill>
              </a:rPr>
              <a:t>も賛美の歌を歌います。</a:t>
            </a:r>
          </a:p>
          <a:p>
            <a:endParaRPr kumimoji="1" lang="ja-JP" altLang="en-US" dirty="0"/>
          </a:p>
        </p:txBody>
      </p:sp>
    </p:spTree>
    <p:extLst>
      <p:ext uri="{BB962C8B-B14F-4D97-AF65-F5344CB8AC3E}">
        <p14:creationId xmlns:p14="http://schemas.microsoft.com/office/powerpoint/2010/main" val="118541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solidFill>
                  <a:schemeClr val="bg1"/>
                </a:solidFill>
              </a:rPr>
              <a:t>入</a:t>
            </a:r>
            <a:r>
              <a:rPr lang="ja-JP" altLang="en-US" dirty="0">
                <a:solidFill>
                  <a:schemeClr val="bg1"/>
                </a:solidFill>
              </a:rPr>
              <a:t>祭の歌</a:t>
            </a:r>
            <a:br>
              <a:rPr lang="ja-JP" altLang="en-US" dirty="0">
                <a:solidFill>
                  <a:schemeClr val="bg1"/>
                </a:solidFill>
              </a:rPr>
            </a:br>
            <a:r>
              <a:rPr lang="ja-JP" altLang="en-US" dirty="0">
                <a:solidFill>
                  <a:schemeClr val="bg1"/>
                </a:solidFill>
              </a:rPr>
              <a:t>「ガリラヤの風かおる丘で」１と</a:t>
            </a:r>
            <a:r>
              <a:rPr lang="ja-JP" altLang="en-US" dirty="0" smtClean="0">
                <a:solidFill>
                  <a:schemeClr val="bg1"/>
                </a:solidFill>
              </a:rPr>
              <a:t>４</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1916832"/>
            <a:ext cx="8219256" cy="4608512"/>
          </a:xfrm>
        </p:spPr>
        <p:txBody>
          <a:bodyPr anchor="ctr">
            <a:normAutofit fontScale="92500" lnSpcReduction="10000"/>
          </a:bodyPr>
          <a:lstStyle/>
          <a:p>
            <a:pPr marL="0" indent="0" algn="ctr">
              <a:buNone/>
            </a:pPr>
            <a:r>
              <a:rPr lang="ja-JP" altLang="en-US" dirty="0">
                <a:solidFill>
                  <a:schemeClr val="bg1"/>
                </a:solidFill>
              </a:rPr>
              <a:t>１　ガリラヤの風かおる丘で、</a:t>
            </a:r>
          </a:p>
          <a:p>
            <a:pPr marL="0" indent="0" algn="ctr">
              <a:buNone/>
            </a:pPr>
            <a:r>
              <a:rPr lang="ja-JP" altLang="en-US" dirty="0">
                <a:solidFill>
                  <a:schemeClr val="bg1"/>
                </a:solidFill>
              </a:rPr>
              <a:t>　　　人々に話された</a:t>
            </a:r>
          </a:p>
          <a:p>
            <a:pPr marL="0" indent="0" algn="ctr">
              <a:buNone/>
            </a:pPr>
            <a:r>
              <a:rPr lang="ja-JP" altLang="en-US" dirty="0">
                <a:solidFill>
                  <a:schemeClr val="bg1"/>
                </a:solidFill>
              </a:rPr>
              <a:t>　　　　恵みのみことばを、</a:t>
            </a:r>
          </a:p>
          <a:p>
            <a:pPr marL="0" indent="0" algn="ctr">
              <a:buNone/>
            </a:pPr>
            <a:r>
              <a:rPr lang="ja-JP" altLang="en-US" dirty="0">
                <a:solidFill>
                  <a:schemeClr val="bg1"/>
                </a:solidFill>
              </a:rPr>
              <a:t>　　　　　わたしにも聞かせてください。</a:t>
            </a:r>
          </a:p>
          <a:p>
            <a:pPr marL="0" indent="0" algn="ctr">
              <a:buNone/>
            </a:pPr>
            <a:endParaRPr lang="en-US" altLang="ja-JP" dirty="0" smtClean="0">
              <a:solidFill>
                <a:schemeClr val="bg1"/>
              </a:solidFill>
            </a:endParaRPr>
          </a:p>
          <a:p>
            <a:pPr marL="0" indent="0" algn="ctr">
              <a:buNone/>
            </a:pPr>
            <a:r>
              <a:rPr lang="ja-JP" altLang="en-US" dirty="0" smtClean="0">
                <a:solidFill>
                  <a:schemeClr val="bg1"/>
                </a:solidFill>
              </a:rPr>
              <a:t>４</a:t>
            </a:r>
            <a:r>
              <a:rPr lang="ja-JP" altLang="en-US" dirty="0">
                <a:solidFill>
                  <a:schemeClr val="bg1"/>
                </a:solidFill>
              </a:rPr>
              <a:t>　夕暮れのエマオへの道で、</a:t>
            </a:r>
          </a:p>
          <a:p>
            <a:pPr marL="0" indent="0" algn="ctr">
              <a:buNone/>
            </a:pPr>
            <a:r>
              <a:rPr lang="ja-JP" altLang="en-US" dirty="0">
                <a:solidFill>
                  <a:schemeClr val="bg1"/>
                </a:solidFill>
              </a:rPr>
              <a:t>　　　弟子たちに告げられた</a:t>
            </a:r>
          </a:p>
          <a:p>
            <a:pPr marL="0" indent="0" algn="ctr">
              <a:buNone/>
            </a:pPr>
            <a:r>
              <a:rPr lang="ja-JP" altLang="en-US" dirty="0">
                <a:solidFill>
                  <a:schemeClr val="bg1"/>
                </a:solidFill>
              </a:rPr>
              <a:t>　　　　いのちのみことばを、</a:t>
            </a:r>
          </a:p>
          <a:p>
            <a:pPr marL="0" indent="0" algn="ctr">
              <a:buNone/>
            </a:pPr>
            <a:r>
              <a:rPr lang="ja-JP" altLang="en-US" dirty="0">
                <a:solidFill>
                  <a:schemeClr val="bg1"/>
                </a:solidFill>
              </a:rPr>
              <a:t>　　　　　わたしにも聞かせてください。</a:t>
            </a:r>
          </a:p>
          <a:p>
            <a:pPr marL="0" indent="0" algn="ctr">
              <a:buNone/>
            </a:pPr>
            <a:endParaRPr kumimoji="1" lang="ja-JP" altLang="en-US" dirty="0"/>
          </a:p>
        </p:txBody>
      </p:sp>
    </p:spTree>
    <p:extLst>
      <p:ext uri="{BB962C8B-B14F-4D97-AF65-F5344CB8AC3E}">
        <p14:creationId xmlns:p14="http://schemas.microsoft.com/office/powerpoint/2010/main" val="1777422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solidFill>
                  <a:schemeClr val="bg1"/>
                </a:solidFill>
              </a:rPr>
              <a:t>感謝の賛歌　（典礼</a:t>
            </a:r>
            <a:r>
              <a:rPr lang="ja-JP" altLang="en-US" dirty="0" smtClean="0">
                <a:solidFill>
                  <a:schemeClr val="bg1"/>
                </a:solidFill>
              </a:rPr>
              <a:t>聖歌２０５番</a:t>
            </a:r>
            <a:r>
              <a:rPr lang="ja-JP" altLang="en-US" dirty="0">
                <a:solidFill>
                  <a:schemeClr val="bg1"/>
                </a:solidFill>
              </a:rPr>
              <a:t>）</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2132856"/>
            <a:ext cx="8229600" cy="4608512"/>
          </a:xfrm>
        </p:spPr>
        <p:txBody>
          <a:bodyPr/>
          <a:lstStyle/>
          <a:p>
            <a:pPr marL="0" indent="0" algn="ctr">
              <a:buNone/>
            </a:pPr>
            <a:r>
              <a:rPr lang="ja-JP" altLang="en-US" dirty="0">
                <a:solidFill>
                  <a:schemeClr val="bg1"/>
                </a:solidFill>
              </a:rPr>
              <a:t>聖なるかな、聖なるかな、聖なるかな</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万軍</a:t>
            </a:r>
            <a:r>
              <a:rPr lang="ja-JP" altLang="en-US" dirty="0">
                <a:solidFill>
                  <a:schemeClr val="bg1"/>
                </a:solidFill>
              </a:rPr>
              <a:t>の神なる主、</a:t>
            </a:r>
          </a:p>
          <a:p>
            <a:pPr marL="0" indent="0" algn="ctr">
              <a:buNone/>
            </a:pPr>
            <a:r>
              <a:rPr lang="ja-JP" altLang="en-US" dirty="0">
                <a:solidFill>
                  <a:schemeClr val="bg1"/>
                </a:solidFill>
              </a:rPr>
              <a:t>主の栄光は天地に満つ</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天</a:t>
            </a:r>
            <a:r>
              <a:rPr lang="ja-JP" altLang="en-US" dirty="0">
                <a:solidFill>
                  <a:schemeClr val="bg1"/>
                </a:solidFill>
              </a:rPr>
              <a:t>のいとたかきところにホザンナ。</a:t>
            </a:r>
          </a:p>
          <a:p>
            <a:pPr marL="0" indent="0" algn="ctr">
              <a:buNone/>
            </a:pPr>
            <a:r>
              <a:rPr lang="ja-JP" altLang="en-US" dirty="0" err="1" smtClean="0">
                <a:solidFill>
                  <a:schemeClr val="bg1"/>
                </a:solidFill>
              </a:rPr>
              <a:t>ほむべきかな</a:t>
            </a:r>
            <a:r>
              <a:rPr lang="ja-JP" altLang="en-US" dirty="0">
                <a:solidFill>
                  <a:schemeClr val="bg1"/>
                </a:solidFill>
              </a:rPr>
              <a:t>主の名によりて来るもの</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天</a:t>
            </a:r>
            <a:r>
              <a:rPr lang="ja-JP" altLang="en-US" dirty="0">
                <a:solidFill>
                  <a:schemeClr val="bg1"/>
                </a:solidFill>
              </a:rPr>
              <a:t>のいとたかきところにホザンナ。</a:t>
            </a:r>
          </a:p>
          <a:p>
            <a:pPr algn="ctr"/>
            <a:endParaRPr kumimoji="1" lang="ja-JP" altLang="en-US" dirty="0">
              <a:solidFill>
                <a:schemeClr val="bg1"/>
              </a:solidFill>
            </a:endParaRPr>
          </a:p>
        </p:txBody>
      </p:sp>
    </p:spTree>
    <p:extLst>
      <p:ext uri="{BB962C8B-B14F-4D97-AF65-F5344CB8AC3E}">
        <p14:creationId xmlns:p14="http://schemas.microsoft.com/office/powerpoint/2010/main" val="31860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467544" y="4869160"/>
            <a:ext cx="8229600" cy="1689051"/>
          </a:xfrm>
        </p:spPr>
        <p:txBody>
          <a:bodyPr>
            <a:normAutofit lnSpcReduction="10000"/>
          </a:bodyPr>
          <a:lstStyle/>
          <a:p>
            <a:pPr marL="0" indent="0" algn="ctr">
              <a:buNone/>
            </a:pPr>
            <a:r>
              <a:rPr lang="ja-JP" altLang="en-US" dirty="0">
                <a:solidFill>
                  <a:schemeClr val="bg1"/>
                </a:solidFill>
              </a:rPr>
              <a:t>一緒に食事の席に着いたとき</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イエス</a:t>
            </a:r>
            <a:r>
              <a:rPr lang="ja-JP" altLang="en-US" dirty="0">
                <a:solidFill>
                  <a:schemeClr val="bg1"/>
                </a:solidFill>
              </a:rPr>
              <a:t>はパンを取り、賛美の祈りを唱え、　　　　　　　</a:t>
            </a:r>
            <a:endParaRPr lang="en-US" altLang="ja-JP" dirty="0" smtClean="0">
              <a:solidFill>
                <a:schemeClr val="bg1"/>
              </a:solidFill>
            </a:endParaRPr>
          </a:p>
          <a:p>
            <a:pPr marL="0" indent="0" algn="ctr">
              <a:buNone/>
            </a:pPr>
            <a:r>
              <a:rPr lang="ja-JP" altLang="en-US" dirty="0" smtClean="0">
                <a:solidFill>
                  <a:schemeClr val="bg1"/>
                </a:solidFill>
              </a:rPr>
              <a:t>パン</a:t>
            </a:r>
            <a:r>
              <a:rPr lang="ja-JP" altLang="en-US" dirty="0">
                <a:solidFill>
                  <a:schemeClr val="bg1"/>
                </a:solidFill>
              </a:rPr>
              <a:t>を裂いてお渡しになった。</a:t>
            </a:r>
            <a:endParaRPr kumimoji="1" lang="ja-JP" altLang="en-US" dirty="0">
              <a:solidFill>
                <a:schemeClr val="bg1"/>
              </a:solidFill>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620688"/>
            <a:ext cx="5760640" cy="3992803"/>
          </a:xfrm>
          <a:prstGeom prst="rect">
            <a:avLst/>
          </a:prstGeom>
        </p:spPr>
      </p:pic>
    </p:spTree>
    <p:extLst>
      <p:ext uri="{BB962C8B-B14F-4D97-AF65-F5344CB8AC3E}">
        <p14:creationId xmlns:p14="http://schemas.microsoft.com/office/powerpoint/2010/main" val="3380636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457200" y="548680"/>
            <a:ext cx="8229600" cy="5577483"/>
          </a:xfrm>
        </p:spPr>
        <p:txBody>
          <a:bodyPr>
            <a:normAutofit/>
          </a:bodyPr>
          <a:lstStyle/>
          <a:p>
            <a:pPr marL="0" indent="0">
              <a:buNone/>
            </a:pPr>
            <a:r>
              <a:rPr lang="ja-JP" altLang="en-US" dirty="0">
                <a:solidFill>
                  <a:schemeClr val="bg1"/>
                </a:solidFill>
              </a:rPr>
              <a:t>主イエスはすべての人の救いのため</a:t>
            </a:r>
          </a:p>
          <a:p>
            <a:pPr marL="0" indent="0">
              <a:buNone/>
            </a:pPr>
            <a:r>
              <a:rPr lang="ja-JP" altLang="en-US" dirty="0">
                <a:solidFill>
                  <a:schemeClr val="bg1"/>
                </a:solidFill>
              </a:rPr>
              <a:t>受難に向かわれた夜、</a:t>
            </a:r>
          </a:p>
          <a:p>
            <a:pPr marL="0" indent="0">
              <a:buNone/>
            </a:pPr>
            <a:r>
              <a:rPr lang="ja-JP" altLang="en-US" dirty="0">
                <a:solidFill>
                  <a:schemeClr val="bg1"/>
                </a:solidFill>
              </a:rPr>
              <a:t>弟子達とともに最後の食事をともにし、</a:t>
            </a:r>
          </a:p>
          <a:p>
            <a:pPr marL="0" indent="0">
              <a:buNone/>
            </a:pPr>
            <a:r>
              <a:rPr lang="ja-JP" altLang="en-US" dirty="0">
                <a:solidFill>
                  <a:schemeClr val="bg1"/>
                </a:solidFill>
              </a:rPr>
              <a:t>パンを取り、賛美の祈りを捧げ、</a:t>
            </a:r>
          </a:p>
          <a:p>
            <a:pPr marL="0" indent="0">
              <a:buNone/>
            </a:pPr>
            <a:r>
              <a:rPr lang="ja-JP" altLang="en-US" dirty="0">
                <a:solidFill>
                  <a:schemeClr val="bg1"/>
                </a:solidFill>
              </a:rPr>
              <a:t>割って弟子に与えて　仰せになりました</a:t>
            </a:r>
            <a:r>
              <a:rPr lang="ja-JP" altLang="en-US" dirty="0" smtClean="0">
                <a:solidFill>
                  <a:schemeClr val="bg1"/>
                </a:solidFill>
              </a:rPr>
              <a:t>。</a:t>
            </a:r>
            <a:endParaRPr lang="en-US" altLang="ja-JP" dirty="0" smtClean="0">
              <a:solidFill>
                <a:schemeClr val="bg1"/>
              </a:solidFill>
            </a:endParaRPr>
          </a:p>
          <a:p>
            <a:pPr marL="0" indent="0">
              <a:buNone/>
            </a:pPr>
            <a:endParaRPr lang="ja-JP" altLang="en-US" dirty="0">
              <a:solidFill>
                <a:schemeClr val="bg1"/>
              </a:solidFill>
            </a:endParaRPr>
          </a:p>
          <a:p>
            <a:pPr marL="0" indent="0" algn="ctr">
              <a:buNone/>
            </a:pPr>
            <a:r>
              <a:rPr lang="ja-JP" altLang="en-US" dirty="0" smtClean="0">
                <a:solidFill>
                  <a:schemeClr val="bg1"/>
                </a:solidFill>
              </a:rPr>
              <a:t>「</a:t>
            </a:r>
            <a:r>
              <a:rPr lang="ja-JP" altLang="en-US" dirty="0">
                <a:solidFill>
                  <a:schemeClr val="bg1"/>
                </a:solidFill>
              </a:rPr>
              <a:t>皆、これを取って食べなさい。</a:t>
            </a:r>
          </a:p>
          <a:p>
            <a:pPr marL="0" indent="0" algn="ctr">
              <a:buNone/>
            </a:pPr>
            <a:r>
              <a:rPr lang="ja-JP" altLang="en-US" dirty="0" smtClean="0">
                <a:solidFill>
                  <a:schemeClr val="bg1"/>
                </a:solidFill>
              </a:rPr>
              <a:t>これ</a:t>
            </a:r>
            <a:r>
              <a:rPr lang="ja-JP" altLang="en-US" dirty="0">
                <a:solidFill>
                  <a:schemeClr val="bg1"/>
                </a:solidFill>
              </a:rPr>
              <a:t>はあなたがたのために渡される</a:t>
            </a:r>
          </a:p>
          <a:p>
            <a:pPr marL="0" indent="0" algn="ctr">
              <a:buNone/>
            </a:pPr>
            <a:r>
              <a:rPr lang="ja-JP" altLang="en-US" dirty="0" smtClean="0">
                <a:solidFill>
                  <a:schemeClr val="bg1"/>
                </a:solidFill>
              </a:rPr>
              <a:t>わたし</a:t>
            </a:r>
            <a:r>
              <a:rPr lang="ja-JP" altLang="en-US" dirty="0">
                <a:solidFill>
                  <a:schemeClr val="bg1"/>
                </a:solidFill>
              </a:rPr>
              <a:t>のからだである。」　</a:t>
            </a:r>
          </a:p>
          <a:p>
            <a:endParaRPr kumimoji="1" lang="ja-JP" altLang="en-US" dirty="0"/>
          </a:p>
        </p:txBody>
      </p:sp>
    </p:spTree>
    <p:extLst>
      <p:ext uri="{BB962C8B-B14F-4D97-AF65-F5344CB8AC3E}">
        <p14:creationId xmlns:p14="http://schemas.microsoft.com/office/powerpoint/2010/main" val="2714790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457200" y="116632"/>
            <a:ext cx="8229600" cy="6741368"/>
          </a:xfrm>
        </p:spPr>
        <p:txBody>
          <a:bodyPr>
            <a:normAutofit/>
          </a:bodyPr>
          <a:lstStyle/>
          <a:p>
            <a:endParaRPr lang="ja-JP" altLang="en-US" b="1" dirty="0">
              <a:solidFill>
                <a:schemeClr val="bg1"/>
              </a:solidFill>
            </a:endParaRPr>
          </a:p>
          <a:p>
            <a:pPr marL="0" indent="0">
              <a:buNone/>
            </a:pPr>
            <a:r>
              <a:rPr lang="ja-JP" altLang="en-US" b="1" dirty="0">
                <a:solidFill>
                  <a:schemeClr val="bg1"/>
                </a:solidFill>
              </a:rPr>
              <a:t>食事の終わりに、同じように杯を取り、</a:t>
            </a:r>
          </a:p>
          <a:p>
            <a:pPr marL="0" indent="0">
              <a:buNone/>
            </a:pPr>
            <a:r>
              <a:rPr lang="ja-JP" altLang="en-US" b="1" dirty="0">
                <a:solidFill>
                  <a:schemeClr val="bg1"/>
                </a:solidFill>
              </a:rPr>
              <a:t>感謝の祈りを捧げ</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弟子</a:t>
            </a:r>
            <a:r>
              <a:rPr lang="ja-JP" altLang="en-US" b="1" dirty="0">
                <a:solidFill>
                  <a:schemeClr val="bg1"/>
                </a:solidFill>
              </a:rPr>
              <a:t>に与えて仰せになりました</a:t>
            </a:r>
            <a:r>
              <a:rPr lang="ja-JP" altLang="en-US" b="1" dirty="0" smtClean="0">
                <a:solidFill>
                  <a:schemeClr val="bg1"/>
                </a:solidFill>
              </a:rPr>
              <a:t>。</a:t>
            </a:r>
            <a:endParaRPr lang="en-US" altLang="ja-JP" b="1" dirty="0" smtClean="0">
              <a:solidFill>
                <a:schemeClr val="bg1"/>
              </a:solidFill>
            </a:endParaRPr>
          </a:p>
          <a:p>
            <a:pPr marL="0" indent="0">
              <a:buNone/>
            </a:pPr>
            <a:endParaRPr lang="ja-JP" altLang="en-US" b="1" dirty="0">
              <a:solidFill>
                <a:schemeClr val="bg1"/>
              </a:solidFill>
            </a:endParaRPr>
          </a:p>
          <a:p>
            <a:pPr marL="0" indent="0" algn="ctr">
              <a:buNone/>
            </a:pPr>
            <a:r>
              <a:rPr lang="ja-JP" altLang="en-US" b="1" dirty="0" smtClean="0">
                <a:solidFill>
                  <a:schemeClr val="bg1"/>
                </a:solidFill>
              </a:rPr>
              <a:t>「</a:t>
            </a:r>
            <a:r>
              <a:rPr lang="ja-JP" altLang="en-US" b="1" dirty="0">
                <a:solidFill>
                  <a:schemeClr val="bg1"/>
                </a:solidFill>
              </a:rPr>
              <a:t>皆、これを受けて飲みなさい</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これ</a:t>
            </a:r>
            <a:r>
              <a:rPr lang="ja-JP" altLang="en-US" b="1" dirty="0">
                <a:solidFill>
                  <a:schemeClr val="bg1"/>
                </a:solidFill>
              </a:rPr>
              <a:t>はわたしの血の杯、</a:t>
            </a:r>
          </a:p>
          <a:p>
            <a:pPr marL="0" indent="0" algn="ctr">
              <a:buNone/>
            </a:pPr>
            <a:r>
              <a:rPr lang="ja-JP" altLang="en-US" b="1" dirty="0" smtClean="0">
                <a:solidFill>
                  <a:schemeClr val="bg1"/>
                </a:solidFill>
              </a:rPr>
              <a:t>あなた</a:t>
            </a:r>
            <a:r>
              <a:rPr lang="ja-JP" altLang="en-US" b="1" dirty="0">
                <a:solidFill>
                  <a:schemeClr val="bg1"/>
                </a:solidFill>
              </a:rPr>
              <a:t>方と多くの人のために</a:t>
            </a:r>
            <a:r>
              <a:rPr lang="ja-JP" altLang="en-US" b="1" dirty="0" smtClean="0">
                <a:solidFill>
                  <a:schemeClr val="bg1"/>
                </a:solidFill>
              </a:rPr>
              <a:t>流されて</a:t>
            </a:r>
            <a:endParaRPr lang="en-US" altLang="ja-JP" b="1" dirty="0" smtClean="0">
              <a:solidFill>
                <a:schemeClr val="bg1"/>
              </a:solidFill>
            </a:endParaRPr>
          </a:p>
          <a:p>
            <a:pPr marL="0" indent="0" algn="ctr">
              <a:buNone/>
            </a:pPr>
            <a:r>
              <a:rPr lang="ja-JP" altLang="en-US" b="1" dirty="0" smtClean="0">
                <a:solidFill>
                  <a:schemeClr val="bg1"/>
                </a:solidFill>
              </a:rPr>
              <a:t>罪</a:t>
            </a:r>
            <a:r>
              <a:rPr lang="ja-JP" altLang="en-US" b="1" dirty="0">
                <a:solidFill>
                  <a:schemeClr val="bg1"/>
                </a:solidFill>
              </a:rPr>
              <a:t>のゆるしとなる、</a:t>
            </a:r>
          </a:p>
          <a:p>
            <a:pPr marL="0" indent="0" algn="ctr">
              <a:buNone/>
            </a:pPr>
            <a:r>
              <a:rPr lang="ja-JP" altLang="en-US" b="1" dirty="0" smtClean="0">
                <a:solidFill>
                  <a:schemeClr val="bg1"/>
                </a:solidFill>
              </a:rPr>
              <a:t>新しい</a:t>
            </a:r>
            <a:r>
              <a:rPr lang="ja-JP" altLang="en-US" b="1" dirty="0">
                <a:solidFill>
                  <a:schemeClr val="bg1"/>
                </a:solidFill>
              </a:rPr>
              <a:t>永遠の契約の血である</a:t>
            </a:r>
            <a:r>
              <a:rPr lang="ja-JP" altLang="en-US" b="1" dirty="0" smtClean="0">
                <a:solidFill>
                  <a:schemeClr val="bg1"/>
                </a:solidFill>
              </a:rPr>
              <a:t>。</a:t>
            </a:r>
            <a:endParaRPr lang="en-US" altLang="ja-JP" b="1" dirty="0" smtClean="0">
              <a:solidFill>
                <a:schemeClr val="bg1"/>
              </a:solidFill>
            </a:endParaRPr>
          </a:p>
          <a:p>
            <a:pPr marL="0" indent="0" algn="ctr">
              <a:buNone/>
            </a:pPr>
            <a:r>
              <a:rPr lang="ja-JP" altLang="en-US" b="1" dirty="0" smtClean="0">
                <a:solidFill>
                  <a:schemeClr val="bg1"/>
                </a:solidFill>
              </a:rPr>
              <a:t>これ</a:t>
            </a:r>
            <a:r>
              <a:rPr lang="ja-JP" altLang="en-US" b="1" dirty="0">
                <a:solidFill>
                  <a:schemeClr val="bg1"/>
                </a:solidFill>
              </a:rPr>
              <a:t>をわたしの記念として行いなさい。」</a:t>
            </a:r>
          </a:p>
          <a:p>
            <a:pPr algn="ctr"/>
            <a:endParaRPr kumimoji="1" lang="ja-JP" altLang="en-US" b="1" dirty="0"/>
          </a:p>
        </p:txBody>
      </p:sp>
    </p:spTree>
    <p:extLst>
      <p:ext uri="{BB962C8B-B14F-4D97-AF65-F5344CB8AC3E}">
        <p14:creationId xmlns:p14="http://schemas.microsoft.com/office/powerpoint/2010/main" val="1931613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457200" y="260648"/>
            <a:ext cx="8229600" cy="6597352"/>
          </a:xfrm>
        </p:spPr>
        <p:txBody>
          <a:bodyPr>
            <a:normAutofit fontScale="70000" lnSpcReduction="20000"/>
          </a:bodyPr>
          <a:lstStyle/>
          <a:p>
            <a:pPr marL="0" indent="0">
              <a:buNone/>
            </a:pPr>
            <a:r>
              <a:rPr lang="ja-JP" altLang="en-US" dirty="0" smtClean="0">
                <a:solidFill>
                  <a:schemeClr val="bg1"/>
                </a:solidFill>
              </a:rPr>
              <a:t>　</a:t>
            </a:r>
            <a:r>
              <a:rPr lang="ja-JP" altLang="en-US" b="1" dirty="0" smtClean="0">
                <a:solidFill>
                  <a:schemeClr val="bg1"/>
                </a:solidFill>
              </a:rPr>
              <a:t>　　司式者</a:t>
            </a:r>
            <a:r>
              <a:rPr lang="ja-JP" altLang="en-US" b="1" dirty="0">
                <a:solidFill>
                  <a:schemeClr val="bg1"/>
                </a:solidFill>
              </a:rPr>
              <a:t>：信仰の神秘</a:t>
            </a:r>
          </a:p>
          <a:p>
            <a:pPr marL="0" indent="0">
              <a:buNone/>
            </a:pPr>
            <a:r>
              <a:rPr lang="ja-JP" altLang="en-US" b="1" dirty="0" smtClean="0">
                <a:solidFill>
                  <a:schemeClr val="bg1"/>
                </a:solidFill>
              </a:rPr>
              <a:t>　　　一</a:t>
            </a:r>
            <a:r>
              <a:rPr lang="ja-JP" altLang="en-US" b="1" dirty="0">
                <a:solidFill>
                  <a:schemeClr val="bg1"/>
                </a:solidFill>
              </a:rPr>
              <a:t>　同：主の死を思い、復活をたたえよう</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主</a:t>
            </a:r>
            <a:r>
              <a:rPr lang="ja-JP" altLang="en-US" b="1" dirty="0">
                <a:solidFill>
                  <a:schemeClr val="bg1"/>
                </a:solidFill>
              </a:rPr>
              <a:t>が来られるまで。</a:t>
            </a:r>
          </a:p>
          <a:p>
            <a:pPr marL="0" indent="0">
              <a:buNone/>
            </a:pPr>
            <a:r>
              <a:rPr lang="ja-JP" altLang="en-US" b="1" dirty="0">
                <a:solidFill>
                  <a:schemeClr val="bg1"/>
                </a:solidFill>
              </a:rPr>
              <a:t>聖なる父よ、わたしたちを救って</a:t>
            </a:r>
            <a:r>
              <a:rPr lang="ja-JP" altLang="en-US" b="1" dirty="0" smtClean="0">
                <a:solidFill>
                  <a:schemeClr val="bg1"/>
                </a:solidFill>
              </a:rPr>
              <a:t>くださった</a:t>
            </a:r>
            <a:endParaRPr lang="en-US" altLang="ja-JP" b="1" dirty="0" smtClean="0">
              <a:solidFill>
                <a:schemeClr val="bg1"/>
              </a:solidFill>
            </a:endParaRPr>
          </a:p>
          <a:p>
            <a:pPr marL="0" indent="0">
              <a:buNone/>
            </a:pPr>
            <a:r>
              <a:rPr lang="ja-JP" altLang="en-US" b="1" dirty="0" smtClean="0">
                <a:solidFill>
                  <a:schemeClr val="bg1"/>
                </a:solidFill>
              </a:rPr>
              <a:t>御子</a:t>
            </a:r>
            <a:r>
              <a:rPr lang="ja-JP" altLang="en-US" b="1" dirty="0">
                <a:solidFill>
                  <a:schemeClr val="bg1"/>
                </a:solidFill>
              </a:rPr>
              <a:t>イエスの記念をここに行います。</a:t>
            </a:r>
          </a:p>
          <a:p>
            <a:endParaRPr lang="ja-JP" altLang="en-US" b="1" dirty="0">
              <a:solidFill>
                <a:schemeClr val="bg1"/>
              </a:solidFill>
            </a:endParaRPr>
          </a:p>
          <a:p>
            <a:pPr marL="0" indent="0">
              <a:buNone/>
            </a:pPr>
            <a:r>
              <a:rPr lang="ja-JP" altLang="en-US" b="1" dirty="0">
                <a:solidFill>
                  <a:schemeClr val="bg1"/>
                </a:solidFill>
              </a:rPr>
              <a:t>あなたはイエスの十字架によって死の闇を打ち砕き、</a:t>
            </a:r>
          </a:p>
          <a:p>
            <a:pPr marL="0" indent="0">
              <a:buNone/>
            </a:pPr>
            <a:r>
              <a:rPr lang="ja-JP" altLang="en-US" b="1" dirty="0">
                <a:solidFill>
                  <a:schemeClr val="bg1"/>
                </a:solidFill>
              </a:rPr>
              <a:t>復活の栄光に耀く主キリストとしてくださいました。</a:t>
            </a:r>
          </a:p>
          <a:p>
            <a:pPr marL="0" indent="0">
              <a:buNone/>
            </a:pPr>
            <a:r>
              <a:rPr lang="ja-JP" altLang="en-US" b="1" dirty="0">
                <a:solidFill>
                  <a:schemeClr val="bg1"/>
                </a:solidFill>
              </a:rPr>
              <a:t>主が再び来られる日まで</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あなた</a:t>
            </a:r>
            <a:r>
              <a:rPr lang="ja-JP" altLang="en-US" b="1" dirty="0">
                <a:solidFill>
                  <a:schemeClr val="bg1"/>
                </a:solidFill>
              </a:rPr>
              <a:t>の偉大な愛の業を告げ知らせ、</a:t>
            </a:r>
          </a:p>
          <a:p>
            <a:pPr marL="0" indent="0">
              <a:buNone/>
            </a:pPr>
            <a:r>
              <a:rPr lang="ja-JP" altLang="en-US" b="1" dirty="0">
                <a:solidFill>
                  <a:schemeClr val="bg1"/>
                </a:solidFill>
              </a:rPr>
              <a:t>ここにいのちのパンと、祝福の杯を捧げます。</a:t>
            </a:r>
          </a:p>
          <a:p>
            <a:pPr marL="0" indent="0">
              <a:buNone/>
            </a:pPr>
            <a:r>
              <a:rPr lang="ja-JP" altLang="en-US" b="1" dirty="0">
                <a:solidFill>
                  <a:schemeClr val="bg1"/>
                </a:solidFill>
              </a:rPr>
              <a:t>キリストこそ神の子羊、過ぎ越しのいけにえ、</a:t>
            </a:r>
          </a:p>
          <a:p>
            <a:pPr marL="0" indent="0">
              <a:buNone/>
            </a:pPr>
            <a:r>
              <a:rPr lang="ja-JP" altLang="en-US" b="1" dirty="0">
                <a:solidFill>
                  <a:schemeClr val="bg1"/>
                </a:solidFill>
              </a:rPr>
              <a:t>教会のこの捧げ物を、いつくしみ深く顧み</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受け入れて</a:t>
            </a:r>
            <a:r>
              <a:rPr lang="ja-JP" altLang="en-US" b="1" dirty="0">
                <a:solidFill>
                  <a:schemeClr val="bg1"/>
                </a:solidFill>
              </a:rPr>
              <a:t>ください。</a:t>
            </a:r>
          </a:p>
          <a:p>
            <a:endParaRPr lang="ja-JP" altLang="en-US" b="1" dirty="0">
              <a:solidFill>
                <a:schemeClr val="bg1"/>
              </a:solidFill>
            </a:endParaRPr>
          </a:p>
          <a:p>
            <a:pPr marL="0" indent="0">
              <a:buNone/>
            </a:pPr>
            <a:r>
              <a:rPr lang="ja-JP" altLang="en-US" b="1" dirty="0">
                <a:solidFill>
                  <a:schemeClr val="bg1"/>
                </a:solidFill>
              </a:rPr>
              <a:t>キリストの御からだと御血にあずかるわたしたちが、</a:t>
            </a:r>
          </a:p>
          <a:p>
            <a:pPr marL="0" indent="0">
              <a:buNone/>
            </a:pPr>
            <a:r>
              <a:rPr lang="ja-JP" altLang="en-US" b="1" dirty="0">
                <a:solidFill>
                  <a:schemeClr val="bg1"/>
                </a:solidFill>
              </a:rPr>
              <a:t>聖霊の愛のうちにキリストのからだとなり</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永遠</a:t>
            </a:r>
            <a:r>
              <a:rPr lang="ja-JP" altLang="en-US" b="1" dirty="0">
                <a:solidFill>
                  <a:schemeClr val="bg1"/>
                </a:solidFill>
              </a:rPr>
              <a:t>にキリストに結ばれますように。</a:t>
            </a:r>
          </a:p>
          <a:p>
            <a:endParaRPr kumimoji="1" lang="ja-JP" altLang="en-US" b="1" dirty="0">
              <a:solidFill>
                <a:schemeClr val="bg1"/>
              </a:solidFill>
            </a:endParaRPr>
          </a:p>
        </p:txBody>
      </p:sp>
    </p:spTree>
    <p:extLst>
      <p:ext uri="{BB962C8B-B14F-4D97-AF65-F5344CB8AC3E}">
        <p14:creationId xmlns:p14="http://schemas.microsoft.com/office/powerpoint/2010/main" val="125729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179512" y="116632"/>
            <a:ext cx="8784976" cy="6552728"/>
          </a:xfrm>
        </p:spPr>
        <p:txBody>
          <a:bodyPr>
            <a:normAutofit fontScale="85000" lnSpcReduction="10000"/>
          </a:bodyPr>
          <a:lstStyle/>
          <a:p>
            <a:pPr marL="0" indent="0">
              <a:buNone/>
            </a:pPr>
            <a:r>
              <a:rPr lang="ja-JP" altLang="en-US" b="1" dirty="0">
                <a:solidFill>
                  <a:schemeClr val="bg1"/>
                </a:solidFill>
              </a:rPr>
              <a:t>いつくしみ深い神よ、教皇フランシスコ、</a:t>
            </a:r>
          </a:p>
          <a:p>
            <a:pPr marL="0" indent="0">
              <a:buNone/>
            </a:pPr>
            <a:r>
              <a:rPr lang="ja-JP" altLang="en-US" b="1" dirty="0">
                <a:solidFill>
                  <a:schemeClr val="bg1"/>
                </a:solidFill>
              </a:rPr>
              <a:t>司教トマス・アクィナス前田万葉、ミカエル松浦悟郎、</a:t>
            </a:r>
          </a:p>
          <a:p>
            <a:pPr marL="0" indent="0">
              <a:buNone/>
            </a:pPr>
            <a:r>
              <a:rPr lang="ja-JP" altLang="en-US" b="1" dirty="0" smtClean="0">
                <a:solidFill>
                  <a:schemeClr val="bg1"/>
                </a:solidFill>
              </a:rPr>
              <a:t>また</a:t>
            </a:r>
            <a:r>
              <a:rPr lang="ja-JP" altLang="en-US" b="1" dirty="0">
                <a:solidFill>
                  <a:schemeClr val="bg1"/>
                </a:solidFill>
              </a:rPr>
              <a:t>教会の奉仕者</a:t>
            </a:r>
            <a:r>
              <a:rPr lang="ja-JP" altLang="en-US" b="1" dirty="0" smtClean="0">
                <a:solidFill>
                  <a:schemeClr val="bg1"/>
                </a:solidFill>
              </a:rPr>
              <a:t>、あなた</a:t>
            </a:r>
            <a:r>
              <a:rPr lang="ja-JP" altLang="en-US" b="1" dirty="0">
                <a:solidFill>
                  <a:schemeClr val="bg1"/>
                </a:solidFill>
              </a:rPr>
              <a:t>のものとされた民</a:t>
            </a:r>
            <a:r>
              <a:rPr lang="ja-JP" altLang="en-US" b="1" dirty="0" smtClean="0">
                <a:solidFill>
                  <a:schemeClr val="bg1"/>
                </a:solidFill>
              </a:rPr>
              <a:t>を</a:t>
            </a:r>
            <a:endParaRPr lang="en-US" altLang="ja-JP" b="1" dirty="0" smtClean="0">
              <a:solidFill>
                <a:schemeClr val="bg1"/>
              </a:solidFill>
            </a:endParaRPr>
          </a:p>
          <a:p>
            <a:pPr marL="0" indent="0">
              <a:buNone/>
            </a:pPr>
            <a:r>
              <a:rPr lang="ja-JP" altLang="en-US" b="1" dirty="0" smtClean="0">
                <a:solidFill>
                  <a:schemeClr val="bg1"/>
                </a:solidFill>
              </a:rPr>
              <a:t>信仰</a:t>
            </a:r>
            <a:r>
              <a:rPr lang="ja-JP" altLang="en-US" b="1" dirty="0">
                <a:solidFill>
                  <a:schemeClr val="bg1"/>
                </a:solidFill>
              </a:rPr>
              <a:t>と愛で満たし、一つに結んでください。</a:t>
            </a:r>
          </a:p>
          <a:p>
            <a:pPr marL="0" indent="0">
              <a:buNone/>
            </a:pPr>
            <a:endParaRPr lang="en-US" altLang="ja-JP" b="1" dirty="0" smtClean="0">
              <a:solidFill>
                <a:schemeClr val="bg1"/>
              </a:solidFill>
            </a:endParaRPr>
          </a:p>
          <a:p>
            <a:pPr marL="0" indent="0">
              <a:buNone/>
            </a:pPr>
            <a:r>
              <a:rPr lang="ja-JP" altLang="en-US" b="1" dirty="0" smtClean="0">
                <a:solidFill>
                  <a:schemeClr val="bg1"/>
                </a:solidFill>
              </a:rPr>
              <a:t>まわり</a:t>
            </a:r>
            <a:r>
              <a:rPr lang="ja-JP" altLang="en-US" b="1" dirty="0">
                <a:solidFill>
                  <a:schemeClr val="bg1"/>
                </a:solidFill>
              </a:rPr>
              <a:t>の人々に目を開かせてください。</a:t>
            </a:r>
          </a:p>
          <a:p>
            <a:pPr marL="0" indent="0">
              <a:buNone/>
            </a:pPr>
            <a:r>
              <a:rPr lang="ja-JP" altLang="en-US" b="1" dirty="0">
                <a:solidFill>
                  <a:schemeClr val="bg1"/>
                </a:solidFill>
              </a:rPr>
              <a:t>わたしたちのことばと行いが</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助け</a:t>
            </a:r>
            <a:r>
              <a:rPr lang="ja-JP" altLang="en-US" b="1" dirty="0">
                <a:solidFill>
                  <a:schemeClr val="bg1"/>
                </a:solidFill>
              </a:rPr>
              <a:t>を求める人には慰めを、</a:t>
            </a:r>
          </a:p>
          <a:p>
            <a:pPr marL="0" indent="0">
              <a:buNone/>
            </a:pPr>
            <a:r>
              <a:rPr lang="ja-JP" altLang="en-US" b="1" dirty="0">
                <a:solidFill>
                  <a:schemeClr val="bg1"/>
                </a:solidFill>
              </a:rPr>
              <a:t>重荷を負う人には力と支えを与えるものとなりますように。</a:t>
            </a:r>
          </a:p>
          <a:p>
            <a:endParaRPr lang="ja-JP" altLang="en-US" b="1" dirty="0">
              <a:solidFill>
                <a:schemeClr val="bg1"/>
              </a:solidFill>
            </a:endParaRPr>
          </a:p>
          <a:p>
            <a:pPr marL="0" indent="0">
              <a:buNone/>
            </a:pPr>
            <a:r>
              <a:rPr lang="ja-JP" altLang="en-US" b="1" dirty="0" smtClean="0">
                <a:solidFill>
                  <a:schemeClr val="bg1"/>
                </a:solidFill>
              </a:rPr>
              <a:t>こう</a:t>
            </a:r>
            <a:r>
              <a:rPr lang="ja-JP" altLang="en-US" b="1" dirty="0">
                <a:solidFill>
                  <a:schemeClr val="bg1"/>
                </a:solidFill>
              </a:rPr>
              <a:t>してわたしたちが</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貧しい</a:t>
            </a:r>
            <a:r>
              <a:rPr lang="ja-JP" altLang="en-US" b="1" dirty="0">
                <a:solidFill>
                  <a:schemeClr val="bg1"/>
                </a:solidFill>
              </a:rPr>
              <a:t>人の友となられたキリストにならって、</a:t>
            </a:r>
          </a:p>
          <a:p>
            <a:pPr marL="0" indent="0">
              <a:buNone/>
            </a:pPr>
            <a:r>
              <a:rPr lang="ja-JP" altLang="en-US" b="1" dirty="0">
                <a:solidFill>
                  <a:schemeClr val="bg1"/>
                </a:solidFill>
              </a:rPr>
              <a:t>いつも仕える者となり</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smtClean="0">
                <a:solidFill>
                  <a:schemeClr val="bg1"/>
                </a:solidFill>
              </a:rPr>
              <a:t>新しい</a:t>
            </a:r>
            <a:r>
              <a:rPr lang="ja-JP" altLang="en-US" b="1" dirty="0">
                <a:solidFill>
                  <a:schemeClr val="bg1"/>
                </a:solidFill>
              </a:rPr>
              <a:t>希望のよりどころとなりますように。</a:t>
            </a:r>
          </a:p>
          <a:p>
            <a:endParaRPr kumimoji="1" lang="ja-JP" altLang="en-US" b="1" dirty="0"/>
          </a:p>
        </p:txBody>
      </p:sp>
    </p:spTree>
    <p:extLst>
      <p:ext uri="{BB962C8B-B14F-4D97-AF65-F5344CB8AC3E}">
        <p14:creationId xmlns:p14="http://schemas.microsoft.com/office/powerpoint/2010/main" val="2950113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179512" y="116632"/>
            <a:ext cx="8784976" cy="6624736"/>
          </a:xfrm>
        </p:spPr>
        <p:txBody>
          <a:bodyPr>
            <a:normAutofit fontScale="92500" lnSpcReduction="20000"/>
          </a:bodyPr>
          <a:lstStyle/>
          <a:p>
            <a:pPr marL="0" indent="0">
              <a:buNone/>
            </a:pPr>
            <a:r>
              <a:rPr lang="ja-JP" altLang="en-US" dirty="0">
                <a:solidFill>
                  <a:schemeClr val="bg1"/>
                </a:solidFill>
              </a:rPr>
              <a:t>聖なる父よ、キリストの平和のうち</a:t>
            </a:r>
            <a:r>
              <a:rPr lang="ja-JP" altLang="en-US" dirty="0" smtClean="0">
                <a:solidFill>
                  <a:schemeClr val="bg1"/>
                </a:solidFill>
              </a:rPr>
              <a:t>に</a:t>
            </a:r>
            <a:endParaRPr lang="en-US" altLang="ja-JP" dirty="0" smtClean="0">
              <a:solidFill>
                <a:schemeClr val="bg1"/>
              </a:solidFill>
            </a:endParaRPr>
          </a:p>
          <a:p>
            <a:pPr marL="0" indent="0">
              <a:buNone/>
            </a:pPr>
            <a:r>
              <a:rPr lang="ja-JP" altLang="en-US" dirty="0" smtClean="0">
                <a:solidFill>
                  <a:schemeClr val="bg1"/>
                </a:solidFill>
              </a:rPr>
              <a:t>この</a:t>
            </a:r>
            <a:r>
              <a:rPr lang="ja-JP" altLang="en-US" dirty="0">
                <a:solidFill>
                  <a:schemeClr val="bg1"/>
                </a:solidFill>
              </a:rPr>
              <a:t>世を去ったわたしたちの兄弟・姉妹、</a:t>
            </a:r>
          </a:p>
          <a:p>
            <a:pPr marL="0" indent="0">
              <a:buNone/>
            </a:pPr>
            <a:r>
              <a:rPr lang="ja-JP" altLang="en-US" dirty="0">
                <a:solidFill>
                  <a:schemeClr val="bg1"/>
                </a:solidFill>
              </a:rPr>
              <a:t>またあなただけがその信仰を知って</a:t>
            </a:r>
            <a:r>
              <a:rPr lang="ja-JP" altLang="en-US" dirty="0" smtClean="0">
                <a:solidFill>
                  <a:schemeClr val="bg1"/>
                </a:solidFill>
              </a:rPr>
              <a:t>おられる</a:t>
            </a:r>
            <a:endParaRPr lang="en-US" altLang="ja-JP" dirty="0" smtClean="0">
              <a:solidFill>
                <a:schemeClr val="bg1"/>
              </a:solidFill>
            </a:endParaRPr>
          </a:p>
          <a:p>
            <a:pPr marL="0" indent="0">
              <a:buNone/>
            </a:pPr>
            <a:r>
              <a:rPr lang="ja-JP" altLang="en-US" dirty="0" smtClean="0">
                <a:solidFill>
                  <a:schemeClr val="bg1"/>
                </a:solidFill>
              </a:rPr>
              <a:t>すべて</a:t>
            </a:r>
            <a:r>
              <a:rPr lang="ja-JP" altLang="en-US" dirty="0">
                <a:solidFill>
                  <a:schemeClr val="bg1"/>
                </a:solidFill>
              </a:rPr>
              <a:t>の死者を</a:t>
            </a:r>
            <a:r>
              <a:rPr lang="ja-JP" altLang="en-US" dirty="0" smtClean="0">
                <a:solidFill>
                  <a:schemeClr val="bg1"/>
                </a:solidFill>
              </a:rPr>
              <a:t>、あなた</a:t>
            </a:r>
            <a:r>
              <a:rPr lang="ja-JP" altLang="en-US" dirty="0">
                <a:solidFill>
                  <a:schemeClr val="bg1"/>
                </a:solidFill>
              </a:rPr>
              <a:t>のあわれみにゆだねます。</a:t>
            </a:r>
          </a:p>
          <a:p>
            <a:pPr marL="0" indent="0">
              <a:buNone/>
            </a:pPr>
            <a:r>
              <a:rPr lang="ja-JP" altLang="en-US" dirty="0">
                <a:solidFill>
                  <a:schemeClr val="bg1"/>
                </a:solidFill>
              </a:rPr>
              <a:t>み顔の輝きを彼らの上に照らし</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smtClean="0">
                <a:solidFill>
                  <a:schemeClr val="bg1"/>
                </a:solidFill>
              </a:rPr>
              <a:t>復活</a:t>
            </a:r>
            <a:r>
              <a:rPr lang="ja-JP" altLang="en-US" dirty="0">
                <a:solidFill>
                  <a:schemeClr val="bg1"/>
                </a:solidFill>
              </a:rPr>
              <a:t>のいのちの喜びにあずからせてください。</a:t>
            </a:r>
          </a:p>
          <a:p>
            <a:endParaRPr lang="ja-JP" altLang="en-US" dirty="0">
              <a:solidFill>
                <a:schemeClr val="bg1"/>
              </a:solidFill>
            </a:endParaRPr>
          </a:p>
          <a:p>
            <a:pPr marL="0" indent="0">
              <a:buNone/>
            </a:pPr>
            <a:r>
              <a:rPr lang="ja-JP" altLang="en-US" dirty="0">
                <a:solidFill>
                  <a:schemeClr val="bg1"/>
                </a:solidFill>
              </a:rPr>
              <a:t>また人生の旅路が終わるときも</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smtClean="0">
                <a:solidFill>
                  <a:schemeClr val="bg1"/>
                </a:solidFill>
              </a:rPr>
              <a:t>わたしたち</a:t>
            </a:r>
            <a:r>
              <a:rPr lang="ja-JP" altLang="en-US" dirty="0">
                <a:solidFill>
                  <a:schemeClr val="bg1"/>
                </a:solidFill>
              </a:rPr>
              <a:t>を永遠の住まいに迎え入れてください。</a:t>
            </a:r>
          </a:p>
          <a:p>
            <a:pPr marL="0" indent="0">
              <a:buNone/>
            </a:pPr>
            <a:r>
              <a:rPr lang="ja-JP" altLang="en-US" dirty="0">
                <a:solidFill>
                  <a:schemeClr val="bg1"/>
                </a:solidFill>
              </a:rPr>
              <a:t>いつもあなたと共に生き、聖母マリアと聖ヨゼフ</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smtClean="0">
                <a:solidFill>
                  <a:schemeClr val="bg1"/>
                </a:solidFill>
              </a:rPr>
              <a:t>使徒</a:t>
            </a:r>
            <a:r>
              <a:rPr lang="ja-JP" altLang="en-US" dirty="0">
                <a:solidFill>
                  <a:schemeClr val="bg1"/>
                </a:solidFill>
              </a:rPr>
              <a:t>とすべての殉教者、</a:t>
            </a:r>
          </a:p>
          <a:p>
            <a:pPr marL="0" indent="0">
              <a:buNone/>
            </a:pPr>
            <a:r>
              <a:rPr lang="ja-JP" altLang="en-US" dirty="0">
                <a:solidFill>
                  <a:schemeClr val="bg1"/>
                </a:solidFill>
              </a:rPr>
              <a:t>また、すべての聖人とともに</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smtClean="0">
                <a:solidFill>
                  <a:schemeClr val="bg1"/>
                </a:solidFill>
              </a:rPr>
              <a:t>主</a:t>
            </a:r>
            <a:r>
              <a:rPr lang="ja-JP" altLang="en-US" dirty="0">
                <a:solidFill>
                  <a:schemeClr val="bg1"/>
                </a:solidFill>
              </a:rPr>
              <a:t>イエス・キリストをとおしてあなたをたたえ、</a:t>
            </a:r>
          </a:p>
          <a:p>
            <a:pPr marL="0" indent="0">
              <a:buNone/>
            </a:pPr>
            <a:r>
              <a:rPr lang="ja-JP" altLang="en-US" dirty="0">
                <a:solidFill>
                  <a:schemeClr val="bg1"/>
                </a:solidFill>
              </a:rPr>
              <a:t>賛美を捧げることができますように。</a:t>
            </a:r>
          </a:p>
          <a:p>
            <a:endParaRPr lang="ja-JP" altLang="en-US" dirty="0"/>
          </a:p>
          <a:p>
            <a:endParaRPr kumimoji="1" lang="ja-JP" altLang="en-US" dirty="0"/>
          </a:p>
        </p:txBody>
      </p:sp>
    </p:spTree>
    <p:extLst>
      <p:ext uri="{BB962C8B-B14F-4D97-AF65-F5344CB8AC3E}">
        <p14:creationId xmlns:p14="http://schemas.microsoft.com/office/powerpoint/2010/main" val="3327947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lang="ja-JP" altLang="en-US" dirty="0" smtClean="0">
                <a:solidFill>
                  <a:schemeClr val="bg1"/>
                </a:solidFill>
              </a:rPr>
              <a:t>司式者</a:t>
            </a:r>
            <a:r>
              <a:rPr lang="ja-JP" altLang="en-US" dirty="0">
                <a:solidFill>
                  <a:schemeClr val="bg1"/>
                </a:solidFill>
              </a:rPr>
              <a:t>：キリストによってキリストととも</a:t>
            </a:r>
            <a:r>
              <a:rPr lang="ja-JP" altLang="en-US" dirty="0" smtClean="0">
                <a:solidFill>
                  <a:schemeClr val="bg1"/>
                </a:solidFill>
              </a:rPr>
              <a:t>に</a:t>
            </a:r>
            <a:endParaRPr lang="en-US" altLang="ja-JP" dirty="0" smtClean="0">
              <a:solidFill>
                <a:schemeClr val="bg1"/>
              </a:solidFill>
            </a:endParaRPr>
          </a:p>
          <a:p>
            <a:pPr marL="0" indent="0" algn="ctr">
              <a:buNone/>
            </a:pPr>
            <a:r>
              <a:rPr lang="ja-JP" altLang="en-US" dirty="0" smtClean="0">
                <a:solidFill>
                  <a:schemeClr val="bg1"/>
                </a:solidFill>
              </a:rPr>
              <a:t>キリスト</a:t>
            </a:r>
            <a:r>
              <a:rPr lang="ja-JP" altLang="en-US" dirty="0">
                <a:solidFill>
                  <a:schemeClr val="bg1"/>
                </a:solidFill>
              </a:rPr>
              <a:t>のうちに、</a:t>
            </a:r>
          </a:p>
          <a:p>
            <a:pPr marL="0" indent="0" algn="ctr">
              <a:buNone/>
            </a:pPr>
            <a:r>
              <a:rPr lang="ja-JP" altLang="en-US" dirty="0" smtClean="0">
                <a:solidFill>
                  <a:schemeClr val="bg1"/>
                </a:solidFill>
              </a:rPr>
              <a:t>聖霊</a:t>
            </a:r>
            <a:r>
              <a:rPr lang="ja-JP" altLang="en-US" dirty="0">
                <a:solidFill>
                  <a:schemeClr val="bg1"/>
                </a:solidFill>
              </a:rPr>
              <a:t>の交わりの中</a:t>
            </a:r>
            <a:r>
              <a:rPr lang="ja-JP" altLang="en-US" dirty="0" smtClean="0">
                <a:solidFill>
                  <a:schemeClr val="bg1"/>
                </a:solidFill>
              </a:rPr>
              <a:t>で、</a:t>
            </a:r>
            <a:endParaRPr lang="en-US" altLang="ja-JP" dirty="0">
              <a:solidFill>
                <a:schemeClr val="bg1"/>
              </a:solidFill>
            </a:endParaRPr>
          </a:p>
          <a:p>
            <a:pPr marL="0" indent="0" algn="ctr">
              <a:buNone/>
            </a:pPr>
            <a:r>
              <a:rPr lang="ja-JP" altLang="en-US" dirty="0" smtClean="0">
                <a:solidFill>
                  <a:schemeClr val="bg1"/>
                </a:solidFill>
              </a:rPr>
              <a:t>全能</a:t>
            </a:r>
            <a:r>
              <a:rPr lang="ja-JP" altLang="en-US" dirty="0">
                <a:solidFill>
                  <a:schemeClr val="bg1"/>
                </a:solidFill>
              </a:rPr>
              <a:t>の神、父であるあなたに、</a:t>
            </a:r>
          </a:p>
          <a:p>
            <a:pPr marL="0" indent="0" algn="ctr">
              <a:buNone/>
            </a:pPr>
            <a:r>
              <a:rPr lang="ja-JP" altLang="en-US" dirty="0">
                <a:solidFill>
                  <a:schemeClr val="bg1"/>
                </a:solidFill>
              </a:rPr>
              <a:t>　　　　</a:t>
            </a:r>
            <a:r>
              <a:rPr lang="ja-JP" altLang="en-US" dirty="0" smtClean="0">
                <a:solidFill>
                  <a:schemeClr val="bg1"/>
                </a:solidFill>
              </a:rPr>
              <a:t>すべて</a:t>
            </a:r>
            <a:r>
              <a:rPr lang="ja-JP" altLang="en-US" dirty="0">
                <a:solidFill>
                  <a:schemeClr val="bg1"/>
                </a:solidFill>
              </a:rPr>
              <a:t>の誉れと栄光は、世々に至るまで</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一</a:t>
            </a:r>
            <a:r>
              <a:rPr lang="ja-JP" altLang="en-US" dirty="0">
                <a:solidFill>
                  <a:schemeClr val="bg1"/>
                </a:solidFill>
              </a:rPr>
              <a:t>　同：アーメン。</a:t>
            </a:r>
          </a:p>
          <a:p>
            <a:pPr algn="ctr"/>
            <a:endParaRPr kumimoji="1" lang="ja-JP" altLang="en-US" dirty="0"/>
          </a:p>
        </p:txBody>
      </p:sp>
    </p:spTree>
    <p:extLst>
      <p:ext uri="{BB962C8B-B14F-4D97-AF65-F5344CB8AC3E}">
        <p14:creationId xmlns:p14="http://schemas.microsoft.com/office/powerpoint/2010/main" val="3214970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20688"/>
            <a:ext cx="8229600" cy="796950"/>
          </a:xfrm>
        </p:spPr>
        <p:txBody>
          <a:bodyPr>
            <a:normAutofit fontScale="90000"/>
          </a:bodyPr>
          <a:lstStyle/>
          <a:p>
            <a:r>
              <a:rPr lang="ja-JP" altLang="en-US" dirty="0"/>
              <a:t> </a:t>
            </a:r>
            <a:r>
              <a:rPr lang="ja-JP" altLang="en-US" dirty="0">
                <a:solidFill>
                  <a:schemeClr val="bg1"/>
                </a:solidFill>
              </a:rPr>
              <a:t>交わりの儀</a:t>
            </a:r>
            <a:br>
              <a:rPr lang="ja-JP" altLang="en-US" dirty="0">
                <a:solidFill>
                  <a:schemeClr val="bg1"/>
                </a:solidFill>
              </a:rPr>
            </a:br>
            <a:r>
              <a:rPr lang="ja-JP" altLang="en-US" dirty="0" smtClean="0">
                <a:solidFill>
                  <a:schemeClr val="bg1"/>
                </a:solidFill>
              </a:rPr>
              <a:t>主</a:t>
            </a:r>
            <a:r>
              <a:rPr lang="ja-JP" altLang="en-US" dirty="0">
                <a:solidFill>
                  <a:schemeClr val="bg1"/>
                </a:solidFill>
              </a:rPr>
              <a:t>の祈り</a:t>
            </a:r>
            <a:r>
              <a:rPr lang="ja-JP" altLang="en-US" dirty="0"/>
              <a:t/>
            </a:r>
            <a:br>
              <a:rPr lang="ja-JP" altLang="en-US" dirty="0"/>
            </a:br>
            <a:endParaRPr kumimoji="1" lang="ja-JP" altLang="en-US" dirty="0"/>
          </a:p>
        </p:txBody>
      </p:sp>
      <p:sp>
        <p:nvSpPr>
          <p:cNvPr id="3" name="コンテンツ プレースホルダー 2"/>
          <p:cNvSpPr>
            <a:spLocks noGrp="1"/>
          </p:cNvSpPr>
          <p:nvPr>
            <p:ph idx="1"/>
          </p:nvPr>
        </p:nvSpPr>
        <p:spPr>
          <a:xfrm>
            <a:off x="0" y="1600200"/>
            <a:ext cx="9144000" cy="5141168"/>
          </a:xfrm>
        </p:spPr>
        <p:txBody>
          <a:bodyPr>
            <a:normAutofit fontScale="92500" lnSpcReduction="20000"/>
          </a:bodyPr>
          <a:lstStyle/>
          <a:p>
            <a:pPr marL="0" indent="0">
              <a:buNone/>
            </a:pPr>
            <a:r>
              <a:rPr lang="ja-JP" altLang="en-US" dirty="0">
                <a:solidFill>
                  <a:schemeClr val="bg1"/>
                </a:solidFill>
              </a:rPr>
              <a:t>司式者：主の教えを守り　</a:t>
            </a:r>
            <a:r>
              <a:rPr lang="ja-JP" altLang="en-US" dirty="0" err="1">
                <a:solidFill>
                  <a:schemeClr val="bg1"/>
                </a:solidFill>
              </a:rPr>
              <a:t>み</a:t>
            </a:r>
            <a:r>
              <a:rPr lang="ja-JP" altLang="en-US" dirty="0">
                <a:solidFill>
                  <a:schemeClr val="bg1"/>
                </a:solidFill>
              </a:rPr>
              <a:t>ことばに従い</a:t>
            </a:r>
          </a:p>
          <a:p>
            <a:pPr marL="0" indent="0">
              <a:buNone/>
            </a:pPr>
            <a:r>
              <a:rPr lang="ja-JP" altLang="en-US" dirty="0" smtClean="0">
                <a:solidFill>
                  <a:schemeClr val="bg1"/>
                </a:solidFill>
              </a:rPr>
              <a:t>　　　　　　　　　　　つつしんで</a:t>
            </a:r>
            <a:r>
              <a:rPr lang="ja-JP" altLang="en-US" dirty="0">
                <a:solidFill>
                  <a:schemeClr val="bg1"/>
                </a:solidFill>
              </a:rPr>
              <a:t>主の祈りを</a:t>
            </a:r>
            <a:r>
              <a:rPr lang="ja-JP" altLang="en-US" dirty="0" smtClean="0">
                <a:solidFill>
                  <a:schemeClr val="bg1"/>
                </a:solidFill>
              </a:rPr>
              <a:t>唱えましょう</a:t>
            </a:r>
            <a:endParaRPr lang="en-US" altLang="ja-JP" dirty="0" smtClean="0">
              <a:solidFill>
                <a:schemeClr val="bg1"/>
              </a:solidFill>
            </a:endParaRPr>
          </a:p>
          <a:p>
            <a:endParaRPr lang="ja-JP" altLang="en-US" dirty="0">
              <a:solidFill>
                <a:schemeClr val="bg1"/>
              </a:solidFill>
            </a:endParaRPr>
          </a:p>
          <a:p>
            <a:pPr marL="0" indent="0" algn="ctr">
              <a:buNone/>
            </a:pPr>
            <a:r>
              <a:rPr lang="ja-JP" altLang="en-US" dirty="0">
                <a:solidFill>
                  <a:schemeClr val="bg1"/>
                </a:solidFill>
              </a:rPr>
              <a:t>天におられるわたしたちの父よ</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み</a:t>
            </a:r>
            <a:r>
              <a:rPr lang="ja-JP" altLang="en-US" dirty="0">
                <a:solidFill>
                  <a:schemeClr val="bg1"/>
                </a:solidFill>
              </a:rPr>
              <a:t>名が聖とされますように、</a:t>
            </a:r>
          </a:p>
          <a:p>
            <a:pPr marL="0" indent="0" algn="ctr">
              <a:buNone/>
            </a:pPr>
            <a:r>
              <a:rPr lang="ja-JP" altLang="en-US" dirty="0" smtClean="0">
                <a:solidFill>
                  <a:schemeClr val="bg1"/>
                </a:solidFill>
              </a:rPr>
              <a:t>み</a:t>
            </a:r>
            <a:r>
              <a:rPr lang="ja-JP" altLang="en-US" dirty="0">
                <a:solidFill>
                  <a:schemeClr val="bg1"/>
                </a:solidFill>
              </a:rPr>
              <a:t>国が来ますように</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み</a:t>
            </a:r>
            <a:r>
              <a:rPr lang="ja-JP" altLang="en-US" dirty="0">
                <a:solidFill>
                  <a:schemeClr val="bg1"/>
                </a:solidFill>
              </a:rPr>
              <a:t>心が天に行われるとおり、地にも行われますように。</a:t>
            </a:r>
          </a:p>
          <a:p>
            <a:pPr marL="0" indent="0" algn="ctr">
              <a:buNone/>
            </a:pPr>
            <a:r>
              <a:rPr lang="ja-JP" altLang="en-US" dirty="0" smtClean="0">
                <a:solidFill>
                  <a:schemeClr val="bg1"/>
                </a:solidFill>
              </a:rPr>
              <a:t>わたしたち</a:t>
            </a:r>
            <a:r>
              <a:rPr lang="ja-JP" altLang="en-US" dirty="0">
                <a:solidFill>
                  <a:schemeClr val="bg1"/>
                </a:solidFill>
              </a:rPr>
              <a:t>の日ごとの糧を、今日もお与えください。</a:t>
            </a:r>
          </a:p>
          <a:p>
            <a:pPr marL="0" indent="0" algn="ctr">
              <a:buNone/>
            </a:pPr>
            <a:r>
              <a:rPr lang="ja-JP" altLang="en-US" dirty="0">
                <a:solidFill>
                  <a:schemeClr val="bg1"/>
                </a:solidFill>
              </a:rPr>
              <a:t>わたしたちの罪をお赦しください</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わたしたち</a:t>
            </a:r>
            <a:r>
              <a:rPr lang="ja-JP" altLang="en-US" dirty="0">
                <a:solidFill>
                  <a:schemeClr val="bg1"/>
                </a:solidFill>
              </a:rPr>
              <a:t>も人を赦します。</a:t>
            </a:r>
          </a:p>
          <a:p>
            <a:pPr marL="0" indent="0" algn="ctr">
              <a:buNone/>
            </a:pPr>
            <a:r>
              <a:rPr lang="ja-JP" altLang="en-US" dirty="0">
                <a:solidFill>
                  <a:schemeClr val="bg1"/>
                </a:solidFill>
              </a:rPr>
              <a:t>わたしたちを誘惑に陥らせず、悪からおすくいください</a:t>
            </a:r>
            <a:r>
              <a:rPr lang="ja-JP" altLang="en-US" dirty="0" smtClean="0">
                <a:solidFill>
                  <a:schemeClr val="bg1"/>
                </a:solidFill>
              </a:rPr>
              <a:t>。</a:t>
            </a:r>
            <a:endParaRPr lang="ja-JP" altLang="en-US" dirty="0">
              <a:solidFill>
                <a:schemeClr val="bg1"/>
              </a:solidFill>
            </a:endParaRPr>
          </a:p>
          <a:p>
            <a:pPr algn="ctr"/>
            <a:endParaRPr kumimoji="1" lang="ja-JP" altLang="en-US" dirty="0"/>
          </a:p>
        </p:txBody>
      </p:sp>
    </p:spTree>
    <p:extLst>
      <p:ext uri="{BB962C8B-B14F-4D97-AF65-F5344CB8AC3E}">
        <p14:creationId xmlns:p14="http://schemas.microsoft.com/office/powerpoint/2010/main" val="5192433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ja-JP" altLang="en-US" dirty="0">
                <a:solidFill>
                  <a:schemeClr val="bg1"/>
                </a:solidFill>
              </a:rPr>
              <a:t>副文</a:t>
            </a:r>
            <a:endParaRPr kumimoji="1" lang="ja-JP" altLang="en-US" dirty="0">
              <a:solidFill>
                <a:schemeClr val="bg1"/>
              </a:solidFill>
            </a:endParaRPr>
          </a:p>
        </p:txBody>
      </p:sp>
      <p:sp>
        <p:nvSpPr>
          <p:cNvPr id="3" name="コンテンツ プレースホルダー 2"/>
          <p:cNvSpPr>
            <a:spLocks noGrp="1"/>
          </p:cNvSpPr>
          <p:nvPr>
            <p:ph idx="1"/>
          </p:nvPr>
        </p:nvSpPr>
        <p:spPr>
          <a:xfrm>
            <a:off x="179512" y="1124744"/>
            <a:ext cx="8784976" cy="5616624"/>
          </a:xfrm>
        </p:spPr>
        <p:txBody>
          <a:bodyPr>
            <a:normAutofit fontScale="92500"/>
          </a:bodyPr>
          <a:lstStyle/>
          <a:p>
            <a:pPr marL="0" indent="0">
              <a:buNone/>
            </a:pPr>
            <a:r>
              <a:rPr lang="ja-JP" altLang="en-US" dirty="0">
                <a:solidFill>
                  <a:schemeClr val="bg1"/>
                </a:solidFill>
              </a:rPr>
              <a:t>いつくしみ深い父よ</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smtClean="0">
                <a:solidFill>
                  <a:schemeClr val="bg1"/>
                </a:solidFill>
              </a:rPr>
              <a:t>すべて</a:t>
            </a:r>
            <a:r>
              <a:rPr lang="ja-JP" altLang="en-US" dirty="0">
                <a:solidFill>
                  <a:schemeClr val="bg1"/>
                </a:solidFill>
              </a:rPr>
              <a:t>の悪から　わたしたちを救い、</a:t>
            </a:r>
          </a:p>
          <a:p>
            <a:pPr marL="0" indent="0">
              <a:buNone/>
            </a:pPr>
            <a:r>
              <a:rPr lang="ja-JP" altLang="en-US" dirty="0" smtClean="0">
                <a:solidFill>
                  <a:schemeClr val="bg1"/>
                </a:solidFill>
              </a:rPr>
              <a:t>現代</a:t>
            </a:r>
            <a:r>
              <a:rPr lang="ja-JP" altLang="en-US" dirty="0">
                <a:solidFill>
                  <a:schemeClr val="bg1"/>
                </a:solidFill>
              </a:rPr>
              <a:t>に平和を　お与えください。</a:t>
            </a:r>
          </a:p>
          <a:p>
            <a:pPr marL="0" indent="0">
              <a:buNone/>
            </a:pPr>
            <a:r>
              <a:rPr lang="ja-JP" altLang="en-US" dirty="0" smtClean="0">
                <a:solidFill>
                  <a:schemeClr val="bg1"/>
                </a:solidFill>
              </a:rPr>
              <a:t>あなた</a:t>
            </a:r>
            <a:r>
              <a:rPr lang="ja-JP" altLang="en-US" dirty="0">
                <a:solidFill>
                  <a:schemeClr val="bg1"/>
                </a:solidFill>
              </a:rPr>
              <a:t>のあわれみに支えられ　罪から解放されて、</a:t>
            </a:r>
          </a:p>
          <a:p>
            <a:pPr marL="0" indent="0">
              <a:buNone/>
            </a:pPr>
            <a:r>
              <a:rPr lang="ja-JP" altLang="en-US" dirty="0" smtClean="0">
                <a:solidFill>
                  <a:schemeClr val="bg1"/>
                </a:solidFill>
              </a:rPr>
              <a:t>すべて</a:t>
            </a:r>
            <a:r>
              <a:rPr lang="ja-JP" altLang="en-US" dirty="0">
                <a:solidFill>
                  <a:schemeClr val="bg1"/>
                </a:solidFill>
              </a:rPr>
              <a:t>の困難に　打ち勝つことができますように。</a:t>
            </a:r>
          </a:p>
          <a:p>
            <a:pPr marL="0" indent="0">
              <a:buNone/>
            </a:pPr>
            <a:r>
              <a:rPr lang="ja-JP" altLang="en-US" dirty="0" smtClean="0">
                <a:solidFill>
                  <a:schemeClr val="bg1"/>
                </a:solidFill>
              </a:rPr>
              <a:t>わたしたち</a:t>
            </a:r>
            <a:r>
              <a:rPr lang="ja-JP" altLang="en-US" dirty="0">
                <a:solidFill>
                  <a:schemeClr val="bg1"/>
                </a:solidFill>
              </a:rPr>
              <a:t>の希望　</a:t>
            </a:r>
            <a:endParaRPr lang="en-US" altLang="ja-JP" dirty="0" smtClean="0">
              <a:solidFill>
                <a:schemeClr val="bg1"/>
              </a:solidFill>
            </a:endParaRPr>
          </a:p>
          <a:p>
            <a:pPr marL="0" indent="0">
              <a:buNone/>
            </a:pPr>
            <a:r>
              <a:rPr lang="ja-JP" altLang="en-US" dirty="0" smtClean="0">
                <a:solidFill>
                  <a:schemeClr val="bg1"/>
                </a:solidFill>
              </a:rPr>
              <a:t>救い</a:t>
            </a:r>
            <a:r>
              <a:rPr lang="ja-JP" altLang="en-US" dirty="0">
                <a:solidFill>
                  <a:schemeClr val="bg1"/>
                </a:solidFill>
              </a:rPr>
              <a:t>主イエズス・キリストが来られるのを</a:t>
            </a:r>
          </a:p>
          <a:p>
            <a:pPr marL="0" indent="0">
              <a:buNone/>
            </a:pPr>
            <a:r>
              <a:rPr lang="ja-JP" altLang="en-US" dirty="0" smtClean="0">
                <a:solidFill>
                  <a:schemeClr val="bg1"/>
                </a:solidFill>
              </a:rPr>
              <a:t>待ち望んで</a:t>
            </a:r>
            <a:r>
              <a:rPr lang="ja-JP" altLang="en-US" dirty="0">
                <a:solidFill>
                  <a:schemeClr val="bg1"/>
                </a:solidFill>
              </a:rPr>
              <a:t>います。</a:t>
            </a:r>
          </a:p>
          <a:p>
            <a:pPr marL="0" indent="0">
              <a:buNone/>
            </a:pPr>
            <a:endParaRPr lang="en-US" altLang="ja-JP" dirty="0" smtClean="0">
              <a:solidFill>
                <a:schemeClr val="bg1"/>
              </a:solidFill>
            </a:endParaRPr>
          </a:p>
          <a:p>
            <a:pPr marL="0" indent="0">
              <a:buNone/>
            </a:pPr>
            <a:r>
              <a:rPr lang="ja-JP" altLang="en-US" dirty="0">
                <a:solidFill>
                  <a:schemeClr val="bg1"/>
                </a:solidFill>
              </a:rPr>
              <a:t>　　　一　同：国と力と栄光は、限りなく　あなたのもの。</a:t>
            </a:r>
          </a:p>
          <a:p>
            <a:endParaRPr kumimoji="1" lang="ja-JP" altLang="en-US" dirty="0"/>
          </a:p>
        </p:txBody>
      </p:sp>
    </p:spTree>
    <p:extLst>
      <p:ext uri="{BB962C8B-B14F-4D97-AF65-F5344CB8AC3E}">
        <p14:creationId xmlns:p14="http://schemas.microsoft.com/office/powerpoint/2010/main" val="2006521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362274"/>
          </a:xfrm>
        </p:spPr>
        <p:txBody>
          <a:bodyPr>
            <a:normAutofit/>
          </a:bodyPr>
          <a:lstStyle/>
          <a:p>
            <a:r>
              <a:rPr kumimoji="1" lang="ja-JP" altLang="en-US" dirty="0" smtClean="0">
                <a:solidFill>
                  <a:schemeClr val="bg1"/>
                </a:solidFill>
              </a:rPr>
              <a:t>弟子たちは</a:t>
            </a:r>
            <a:r>
              <a:rPr kumimoji="1" lang="en-US" altLang="ja-JP" dirty="0" smtClean="0">
                <a:solidFill>
                  <a:schemeClr val="bg1"/>
                </a:solidFill>
              </a:rPr>
              <a:t/>
            </a:r>
            <a:br>
              <a:rPr kumimoji="1" lang="en-US" altLang="ja-JP" dirty="0" smtClean="0">
                <a:solidFill>
                  <a:schemeClr val="bg1"/>
                </a:solidFill>
              </a:rPr>
            </a:br>
            <a:r>
              <a:rPr kumimoji="1" lang="ja-JP" altLang="en-US" dirty="0" smtClean="0">
                <a:solidFill>
                  <a:schemeClr val="bg1"/>
                </a:solidFill>
              </a:rPr>
              <a:t>この一切の出来事について</a:t>
            </a:r>
            <a:r>
              <a:rPr kumimoji="1" lang="en-US" altLang="ja-JP" dirty="0" smtClean="0">
                <a:solidFill>
                  <a:schemeClr val="bg1"/>
                </a:solidFill>
              </a:rPr>
              <a:t/>
            </a:r>
            <a:br>
              <a:rPr kumimoji="1" lang="en-US" altLang="ja-JP" dirty="0" smtClean="0">
                <a:solidFill>
                  <a:schemeClr val="bg1"/>
                </a:solidFill>
              </a:rPr>
            </a:br>
            <a:r>
              <a:rPr kumimoji="1" lang="ja-JP" altLang="en-US" dirty="0" smtClean="0">
                <a:solidFill>
                  <a:schemeClr val="bg1"/>
                </a:solidFill>
              </a:rPr>
              <a:t>話し合っていた。</a:t>
            </a:r>
            <a:endParaRPr kumimoji="1" lang="ja-JP" altLang="en-US" dirty="0">
              <a:solidFill>
                <a:schemeClr val="bg1"/>
              </a:solidFill>
            </a:endParaRPr>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2865071"/>
            <a:ext cx="4824536" cy="3415121"/>
          </a:xfr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070" y="2749590"/>
            <a:ext cx="1699260" cy="1722120"/>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2200" y="4869160"/>
            <a:ext cx="2080260" cy="1409700"/>
          </a:xfrm>
          <a:prstGeom prst="rect">
            <a:avLst/>
          </a:prstGeom>
        </p:spPr>
      </p:pic>
    </p:spTree>
    <p:extLst>
      <p:ext uri="{BB962C8B-B14F-4D97-AF65-F5344CB8AC3E}">
        <p14:creationId xmlns:p14="http://schemas.microsoft.com/office/powerpoint/2010/main" val="17623150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lang="ja-JP" altLang="en-US" dirty="0">
                <a:solidFill>
                  <a:schemeClr val="bg1"/>
                </a:solidFill>
              </a:rPr>
              <a:t>教会に平和を願う祈り</a:t>
            </a:r>
            <a:endParaRPr kumimoji="1" lang="ja-JP" altLang="en-US" dirty="0">
              <a:solidFill>
                <a:schemeClr val="bg1"/>
              </a:solidFill>
            </a:endParaRPr>
          </a:p>
        </p:txBody>
      </p:sp>
      <p:sp>
        <p:nvSpPr>
          <p:cNvPr id="3" name="コンテンツ プレースホルダー 2"/>
          <p:cNvSpPr>
            <a:spLocks noGrp="1"/>
          </p:cNvSpPr>
          <p:nvPr>
            <p:ph idx="1"/>
          </p:nvPr>
        </p:nvSpPr>
        <p:spPr>
          <a:xfrm>
            <a:off x="1115616" y="1600200"/>
            <a:ext cx="7571184" cy="4525963"/>
          </a:xfrm>
        </p:spPr>
        <p:txBody>
          <a:bodyPr>
            <a:normAutofit lnSpcReduction="10000"/>
          </a:bodyPr>
          <a:lstStyle/>
          <a:p>
            <a:pPr marL="0" indent="0">
              <a:buNone/>
            </a:pPr>
            <a:r>
              <a:rPr lang="ja-JP" altLang="en-US" dirty="0">
                <a:solidFill>
                  <a:schemeClr val="bg1"/>
                </a:solidFill>
              </a:rPr>
              <a:t>主イエズス・キリスト</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smtClean="0">
                <a:solidFill>
                  <a:schemeClr val="bg1"/>
                </a:solidFill>
              </a:rPr>
              <a:t>あなた</a:t>
            </a:r>
            <a:r>
              <a:rPr lang="ja-JP" altLang="en-US" dirty="0">
                <a:solidFill>
                  <a:schemeClr val="bg1"/>
                </a:solidFill>
              </a:rPr>
              <a:t>は使徒に仰せになりました。</a:t>
            </a:r>
          </a:p>
          <a:p>
            <a:pPr marL="0" indent="0">
              <a:buNone/>
            </a:pPr>
            <a:r>
              <a:rPr lang="ja-JP" altLang="en-US" dirty="0">
                <a:solidFill>
                  <a:schemeClr val="bg1"/>
                </a:solidFill>
              </a:rPr>
              <a:t>　　「わたしは　平和をあなたがたに残し、</a:t>
            </a:r>
          </a:p>
          <a:p>
            <a:pPr marL="0" indent="0">
              <a:buNone/>
            </a:pPr>
            <a:r>
              <a:rPr lang="ja-JP" altLang="en-US" dirty="0" smtClean="0">
                <a:solidFill>
                  <a:schemeClr val="bg1"/>
                </a:solidFill>
              </a:rPr>
              <a:t>　　　わたし</a:t>
            </a:r>
            <a:r>
              <a:rPr lang="ja-JP" altLang="en-US" dirty="0">
                <a:solidFill>
                  <a:schemeClr val="bg1"/>
                </a:solidFill>
              </a:rPr>
              <a:t>の平和を　あなたがたに与える」</a:t>
            </a:r>
          </a:p>
          <a:p>
            <a:pPr marL="0" indent="0">
              <a:buNone/>
            </a:pPr>
            <a:r>
              <a:rPr lang="ja-JP" altLang="en-US" dirty="0" smtClean="0">
                <a:solidFill>
                  <a:schemeClr val="bg1"/>
                </a:solidFill>
              </a:rPr>
              <a:t>わたしたち</a:t>
            </a:r>
            <a:r>
              <a:rPr lang="ja-JP" altLang="en-US" dirty="0">
                <a:solidFill>
                  <a:schemeClr val="bg1"/>
                </a:solidFill>
              </a:rPr>
              <a:t>の罪ではなく教会の信仰を顧み、</a:t>
            </a:r>
          </a:p>
          <a:p>
            <a:pPr marL="0" indent="0">
              <a:buNone/>
            </a:pPr>
            <a:r>
              <a:rPr lang="ja-JP" altLang="en-US" dirty="0" smtClean="0">
                <a:solidFill>
                  <a:schemeClr val="bg1"/>
                </a:solidFill>
              </a:rPr>
              <a:t>おことば</a:t>
            </a:r>
            <a:r>
              <a:rPr lang="ja-JP" altLang="en-US" dirty="0">
                <a:solidFill>
                  <a:schemeClr val="bg1"/>
                </a:solidFill>
              </a:rPr>
              <a:t>の通り　教会に平和と一致を　</a:t>
            </a:r>
            <a:endParaRPr lang="en-US" altLang="ja-JP" dirty="0" smtClean="0">
              <a:solidFill>
                <a:schemeClr val="bg1"/>
              </a:solidFill>
            </a:endParaRPr>
          </a:p>
          <a:p>
            <a:pPr marL="0" indent="0">
              <a:buNone/>
            </a:pPr>
            <a:r>
              <a:rPr lang="ja-JP" altLang="en-US" dirty="0" smtClean="0">
                <a:solidFill>
                  <a:schemeClr val="bg1"/>
                </a:solidFill>
              </a:rPr>
              <a:t>お与え</a:t>
            </a:r>
            <a:r>
              <a:rPr lang="ja-JP" altLang="en-US" dirty="0">
                <a:solidFill>
                  <a:schemeClr val="bg1"/>
                </a:solidFill>
              </a:rPr>
              <a:t>ください。</a:t>
            </a:r>
          </a:p>
          <a:p>
            <a:pPr marL="0" indent="0">
              <a:buNone/>
            </a:pPr>
            <a:r>
              <a:rPr lang="ja-JP" altLang="en-US" dirty="0" smtClean="0">
                <a:solidFill>
                  <a:schemeClr val="bg1"/>
                </a:solidFill>
              </a:rPr>
              <a:t>　　一</a:t>
            </a:r>
            <a:r>
              <a:rPr lang="ja-JP" altLang="en-US" dirty="0">
                <a:solidFill>
                  <a:schemeClr val="bg1"/>
                </a:solidFill>
              </a:rPr>
              <a:t>　同：アーメン。</a:t>
            </a:r>
          </a:p>
          <a:p>
            <a:endParaRPr kumimoji="1" lang="ja-JP" altLang="en-US" dirty="0"/>
          </a:p>
        </p:txBody>
      </p:sp>
    </p:spTree>
    <p:extLst>
      <p:ext uri="{BB962C8B-B14F-4D97-AF65-F5344CB8AC3E}">
        <p14:creationId xmlns:p14="http://schemas.microsoft.com/office/powerpoint/2010/main" val="18459514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bg1"/>
                </a:solidFill>
              </a:rPr>
              <a:t>平和のあいさつ</a:t>
            </a:r>
            <a:endParaRPr kumimoji="1" lang="ja-JP" altLang="en-US" dirty="0">
              <a:solidFill>
                <a:schemeClr val="bg1"/>
              </a:solidFill>
            </a:endParaRPr>
          </a:p>
        </p:txBody>
      </p:sp>
      <p:sp>
        <p:nvSpPr>
          <p:cNvPr id="3" name="コンテンツ プレースホルダー 2"/>
          <p:cNvSpPr>
            <a:spLocks noGrp="1"/>
          </p:cNvSpPr>
          <p:nvPr>
            <p:ph idx="1"/>
          </p:nvPr>
        </p:nvSpPr>
        <p:spPr>
          <a:xfrm>
            <a:off x="1331640" y="2492896"/>
            <a:ext cx="7355160" cy="3633267"/>
          </a:xfrm>
        </p:spPr>
        <p:txBody>
          <a:bodyPr/>
          <a:lstStyle/>
          <a:p>
            <a:pPr marL="0" indent="0">
              <a:buNone/>
            </a:pPr>
            <a:r>
              <a:rPr lang="ja-JP" altLang="en-US" dirty="0" smtClean="0">
                <a:solidFill>
                  <a:schemeClr val="bg1"/>
                </a:solidFill>
              </a:rPr>
              <a:t>　　司式者</a:t>
            </a:r>
            <a:r>
              <a:rPr lang="ja-JP" altLang="en-US" dirty="0">
                <a:solidFill>
                  <a:schemeClr val="bg1"/>
                </a:solidFill>
              </a:rPr>
              <a:t>：主の平和</a:t>
            </a:r>
            <a:r>
              <a:rPr lang="ja-JP" altLang="en-US" dirty="0" smtClean="0">
                <a:solidFill>
                  <a:schemeClr val="bg1"/>
                </a:solidFill>
              </a:rPr>
              <a:t>が</a:t>
            </a:r>
            <a:endParaRPr lang="en-US" altLang="ja-JP" dirty="0" smtClean="0">
              <a:solidFill>
                <a:schemeClr val="bg1"/>
              </a:solidFill>
            </a:endParaRPr>
          </a:p>
          <a:p>
            <a:pPr marL="0" indent="0">
              <a:buNone/>
            </a:pPr>
            <a:r>
              <a:rPr lang="ja-JP" altLang="en-US" dirty="0" smtClean="0">
                <a:solidFill>
                  <a:schemeClr val="bg1"/>
                </a:solidFill>
              </a:rPr>
              <a:t>　　　　　　　　いつも</a:t>
            </a:r>
            <a:r>
              <a:rPr lang="ja-JP" altLang="en-US" dirty="0">
                <a:solidFill>
                  <a:schemeClr val="bg1"/>
                </a:solidFill>
              </a:rPr>
              <a:t>　皆さんとともに。</a:t>
            </a:r>
          </a:p>
          <a:p>
            <a:pPr marL="0" indent="0">
              <a:buNone/>
            </a:pPr>
            <a:r>
              <a:rPr lang="ja-JP" altLang="en-US" dirty="0" smtClean="0">
                <a:solidFill>
                  <a:schemeClr val="bg1"/>
                </a:solidFill>
              </a:rPr>
              <a:t>　　　一</a:t>
            </a:r>
            <a:r>
              <a:rPr lang="ja-JP" altLang="en-US" dirty="0">
                <a:solidFill>
                  <a:schemeClr val="bg1"/>
                </a:solidFill>
              </a:rPr>
              <a:t>　同：また司祭とともに。</a:t>
            </a:r>
          </a:p>
          <a:p>
            <a:pPr marL="0" indent="0">
              <a:buNone/>
            </a:pPr>
            <a:r>
              <a:rPr lang="ja-JP" altLang="en-US" dirty="0" smtClean="0">
                <a:solidFill>
                  <a:schemeClr val="bg1"/>
                </a:solidFill>
              </a:rPr>
              <a:t>　　司式者</a:t>
            </a:r>
            <a:r>
              <a:rPr lang="ja-JP" altLang="en-US" dirty="0">
                <a:solidFill>
                  <a:schemeClr val="bg1"/>
                </a:solidFill>
              </a:rPr>
              <a:t>：互いに平和のあいさつ</a:t>
            </a:r>
            <a:r>
              <a:rPr lang="ja-JP" altLang="en-US" dirty="0" smtClean="0">
                <a:solidFill>
                  <a:schemeClr val="bg1"/>
                </a:solidFill>
              </a:rPr>
              <a:t>を</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a:solidFill>
                  <a:schemeClr val="bg1"/>
                </a:solidFill>
              </a:rPr>
              <a:t>　かわしましょう。</a:t>
            </a:r>
          </a:p>
          <a:p>
            <a:endParaRPr kumimoji="1" lang="ja-JP" altLang="en-US" dirty="0">
              <a:solidFill>
                <a:schemeClr val="bg1"/>
              </a:solidFill>
            </a:endParaRPr>
          </a:p>
        </p:txBody>
      </p:sp>
    </p:spTree>
    <p:extLst>
      <p:ext uri="{BB962C8B-B14F-4D97-AF65-F5344CB8AC3E}">
        <p14:creationId xmlns:p14="http://schemas.microsoft.com/office/powerpoint/2010/main" val="7326927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179512" y="4293096"/>
            <a:ext cx="8784976" cy="2376264"/>
          </a:xfrm>
        </p:spPr>
        <p:txBody>
          <a:bodyPr>
            <a:normAutofit/>
          </a:bodyPr>
          <a:lstStyle/>
          <a:p>
            <a:pPr marL="0" indent="0" algn="ctr">
              <a:buNone/>
            </a:pPr>
            <a:r>
              <a:rPr lang="ja-JP" altLang="en-US" dirty="0">
                <a:solidFill>
                  <a:schemeClr val="bg1"/>
                </a:solidFill>
              </a:rPr>
              <a:t>すると、二人の目は開け</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イエス</a:t>
            </a:r>
            <a:r>
              <a:rPr lang="ja-JP" altLang="en-US" dirty="0">
                <a:solidFill>
                  <a:schemeClr val="bg1"/>
                </a:solidFill>
              </a:rPr>
              <a:t>だと分かった</a:t>
            </a:r>
            <a:r>
              <a:rPr lang="ja-JP" altLang="en-US" dirty="0" smtClean="0">
                <a:solidFill>
                  <a:schemeClr val="bg1"/>
                </a:solidFill>
              </a:rPr>
              <a:t>。二人は</a:t>
            </a:r>
            <a:endParaRPr lang="en-US" altLang="ja-JP" dirty="0" smtClean="0">
              <a:solidFill>
                <a:schemeClr val="bg1"/>
              </a:solidFill>
            </a:endParaRPr>
          </a:p>
          <a:p>
            <a:pPr marL="0" indent="0" algn="ctr">
              <a:buNone/>
            </a:pPr>
            <a:r>
              <a:rPr lang="ja-JP" altLang="en-US" dirty="0" smtClean="0">
                <a:solidFill>
                  <a:schemeClr val="bg1"/>
                </a:solidFill>
              </a:rPr>
              <a:t>「</a:t>
            </a:r>
            <a:r>
              <a:rPr lang="ja-JP" altLang="en-US" dirty="0">
                <a:solidFill>
                  <a:schemeClr val="bg1"/>
                </a:solidFill>
              </a:rPr>
              <a:t>わたしたちの心は燃えていたではないか</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と</a:t>
            </a:r>
            <a:r>
              <a:rPr lang="ja-JP" altLang="en-US" dirty="0">
                <a:solidFill>
                  <a:schemeClr val="bg1"/>
                </a:solidFill>
              </a:rPr>
              <a:t>語り合った。</a:t>
            </a:r>
          </a:p>
          <a:p>
            <a:endParaRPr kumimoji="1" lang="ja-JP" altLang="en-US" dirty="0">
              <a:solidFill>
                <a:schemeClr val="bg1"/>
              </a:solidFill>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304" y="0"/>
            <a:ext cx="7404174" cy="4331694"/>
          </a:xfrm>
          <a:prstGeom prst="rect">
            <a:avLst/>
          </a:prstGeom>
        </p:spPr>
      </p:pic>
    </p:spTree>
    <p:extLst>
      <p:ext uri="{BB962C8B-B14F-4D97-AF65-F5344CB8AC3E}">
        <p14:creationId xmlns:p14="http://schemas.microsoft.com/office/powerpoint/2010/main" val="40873161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bg1"/>
                </a:solidFill>
              </a:rPr>
              <a:t>拝領前の信仰告白</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2276872"/>
            <a:ext cx="8229600" cy="3849291"/>
          </a:xfrm>
        </p:spPr>
        <p:txBody>
          <a:bodyPr/>
          <a:lstStyle/>
          <a:p>
            <a:pPr marL="0" indent="0">
              <a:buNone/>
            </a:pPr>
            <a:r>
              <a:rPr lang="ja-JP" altLang="en-US" dirty="0" smtClean="0">
                <a:solidFill>
                  <a:schemeClr val="bg1"/>
                </a:solidFill>
              </a:rPr>
              <a:t>　　　司式者</a:t>
            </a:r>
            <a:r>
              <a:rPr lang="ja-JP" altLang="en-US" dirty="0">
                <a:solidFill>
                  <a:schemeClr val="bg1"/>
                </a:solidFill>
              </a:rPr>
              <a:t>：神の小羊の食卓</a:t>
            </a:r>
            <a:r>
              <a:rPr lang="ja-JP" altLang="en-US" dirty="0" smtClean="0">
                <a:solidFill>
                  <a:schemeClr val="bg1"/>
                </a:solidFill>
              </a:rPr>
              <a:t>に</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招かれた</a:t>
            </a:r>
            <a:r>
              <a:rPr lang="ja-JP" altLang="en-US" dirty="0">
                <a:solidFill>
                  <a:schemeClr val="bg1"/>
                </a:solidFill>
              </a:rPr>
              <a:t>者は幸い。</a:t>
            </a:r>
          </a:p>
          <a:p>
            <a:pPr marL="0" indent="0">
              <a:buNone/>
            </a:pPr>
            <a:r>
              <a:rPr lang="ja-JP" altLang="en-US" dirty="0" smtClean="0">
                <a:solidFill>
                  <a:schemeClr val="bg1"/>
                </a:solidFill>
              </a:rPr>
              <a:t>　　　一</a:t>
            </a:r>
            <a:r>
              <a:rPr lang="ja-JP" altLang="en-US" dirty="0">
                <a:solidFill>
                  <a:schemeClr val="bg1"/>
                </a:solidFill>
              </a:rPr>
              <a:t>　同：主よ、あなたは神の子　キリスト</a:t>
            </a:r>
            <a:r>
              <a:rPr lang="ja-JP" altLang="en-US" dirty="0" smtClean="0">
                <a:solidFill>
                  <a:schemeClr val="bg1"/>
                </a:solidFill>
              </a:rPr>
              <a:t>、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永遠</a:t>
            </a:r>
            <a:r>
              <a:rPr lang="ja-JP" altLang="en-US" dirty="0">
                <a:solidFill>
                  <a:schemeClr val="bg1"/>
                </a:solidFill>
              </a:rPr>
              <a:t>のいのちの糧、</a:t>
            </a:r>
          </a:p>
          <a:p>
            <a:pPr marL="0" indent="0">
              <a:buNone/>
            </a:pPr>
            <a:r>
              <a:rPr lang="ja-JP" altLang="en-US" dirty="0" smtClean="0">
                <a:solidFill>
                  <a:schemeClr val="bg1"/>
                </a:solidFill>
              </a:rPr>
              <a:t>　　　　　　　　あなた</a:t>
            </a:r>
            <a:r>
              <a:rPr lang="ja-JP" altLang="en-US" dirty="0">
                <a:solidFill>
                  <a:schemeClr val="bg1"/>
                </a:solidFill>
              </a:rPr>
              <a:t>をおいて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だれ</a:t>
            </a:r>
            <a:r>
              <a:rPr lang="ja-JP" altLang="en-US" dirty="0">
                <a:solidFill>
                  <a:schemeClr val="bg1"/>
                </a:solidFill>
              </a:rPr>
              <a:t>のところに　行きましょう。</a:t>
            </a:r>
          </a:p>
          <a:p>
            <a:endParaRPr kumimoji="1" lang="ja-JP" altLang="en-US" dirty="0">
              <a:solidFill>
                <a:schemeClr val="bg1"/>
              </a:solidFill>
            </a:endParaRPr>
          </a:p>
        </p:txBody>
      </p:sp>
    </p:spTree>
    <p:extLst>
      <p:ext uri="{BB962C8B-B14F-4D97-AF65-F5344CB8AC3E}">
        <p14:creationId xmlns:p14="http://schemas.microsoft.com/office/powerpoint/2010/main" val="22603214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864096"/>
          </a:xfrm>
        </p:spPr>
        <p:txBody>
          <a:bodyPr>
            <a:normAutofit/>
          </a:bodyPr>
          <a:lstStyle/>
          <a:p>
            <a:r>
              <a:rPr lang="ja-JP" altLang="en-US" dirty="0"/>
              <a:t>　</a:t>
            </a:r>
            <a:r>
              <a:rPr lang="ja-JP" altLang="en-US" dirty="0">
                <a:solidFill>
                  <a:schemeClr val="bg1"/>
                </a:solidFill>
              </a:rPr>
              <a:t>拝領の歌　「主は水辺にたった</a:t>
            </a:r>
            <a:r>
              <a:rPr lang="ja-JP" altLang="en-US" dirty="0" smtClean="0">
                <a:solidFill>
                  <a:schemeClr val="bg1"/>
                </a:solidFill>
              </a:rPr>
              <a:t>」</a:t>
            </a:r>
            <a:endParaRPr kumimoji="1" lang="ja-JP" altLang="en-US" dirty="0">
              <a:solidFill>
                <a:schemeClr val="bg1"/>
              </a:solidFill>
            </a:endParaRPr>
          </a:p>
        </p:txBody>
      </p:sp>
      <p:sp>
        <p:nvSpPr>
          <p:cNvPr id="3" name="コンテンツ プレースホルダー 2"/>
          <p:cNvSpPr>
            <a:spLocks noGrp="1"/>
          </p:cNvSpPr>
          <p:nvPr>
            <p:ph idx="1"/>
          </p:nvPr>
        </p:nvSpPr>
        <p:spPr>
          <a:xfrm>
            <a:off x="107504" y="1196752"/>
            <a:ext cx="8928992" cy="5544616"/>
          </a:xfrm>
        </p:spPr>
        <p:txBody>
          <a:bodyPr>
            <a:normAutofit fontScale="85000" lnSpcReduction="10000"/>
          </a:bodyPr>
          <a:lstStyle/>
          <a:p>
            <a:pPr marL="0" indent="0">
              <a:buNone/>
            </a:pPr>
            <a:r>
              <a:rPr lang="ja-JP" altLang="en-US" dirty="0" smtClean="0">
                <a:solidFill>
                  <a:schemeClr val="bg1"/>
                </a:solidFill>
              </a:rPr>
              <a:t>１　</a:t>
            </a:r>
            <a:r>
              <a:rPr lang="en-US" altLang="ja-JP" dirty="0" err="1" smtClean="0">
                <a:solidFill>
                  <a:schemeClr val="bg1"/>
                </a:solidFill>
              </a:rPr>
              <a:t>Tú</a:t>
            </a:r>
            <a:r>
              <a:rPr lang="en-US" altLang="ja-JP" dirty="0" smtClean="0">
                <a:solidFill>
                  <a:schemeClr val="bg1"/>
                </a:solidFill>
              </a:rPr>
              <a:t> </a:t>
            </a:r>
            <a:r>
              <a:rPr lang="en-US" altLang="ja-JP" dirty="0">
                <a:solidFill>
                  <a:schemeClr val="bg1"/>
                </a:solidFill>
              </a:rPr>
              <a:t>has </a:t>
            </a:r>
            <a:r>
              <a:rPr lang="en-US" altLang="ja-JP" dirty="0" err="1">
                <a:solidFill>
                  <a:schemeClr val="bg1"/>
                </a:solidFill>
              </a:rPr>
              <a:t>venido</a:t>
            </a:r>
            <a:r>
              <a:rPr lang="en-US" altLang="ja-JP" dirty="0">
                <a:solidFill>
                  <a:schemeClr val="bg1"/>
                </a:solidFill>
              </a:rPr>
              <a:t> a la </a:t>
            </a:r>
            <a:r>
              <a:rPr lang="en-US" altLang="ja-JP" dirty="0" err="1">
                <a:solidFill>
                  <a:schemeClr val="bg1"/>
                </a:solidFill>
              </a:rPr>
              <a:t>orilla</a:t>
            </a:r>
            <a:r>
              <a:rPr lang="en-US" altLang="ja-JP" dirty="0">
                <a:solidFill>
                  <a:schemeClr val="bg1"/>
                </a:solidFill>
              </a:rPr>
              <a:t>,</a:t>
            </a:r>
            <a:r>
              <a:rPr lang="ja-JP" altLang="en-US" dirty="0">
                <a:solidFill>
                  <a:schemeClr val="bg1"/>
                </a:solidFill>
              </a:rPr>
              <a:t>　</a:t>
            </a:r>
          </a:p>
          <a:p>
            <a:pPr marL="0" indent="0">
              <a:buNone/>
            </a:pPr>
            <a:r>
              <a:rPr lang="ja-JP" altLang="en-US" dirty="0" smtClean="0">
                <a:solidFill>
                  <a:schemeClr val="bg1"/>
                </a:solidFill>
              </a:rPr>
              <a:t>　　</a:t>
            </a:r>
            <a:r>
              <a:rPr lang="en-US" altLang="ja-JP" dirty="0" smtClean="0">
                <a:solidFill>
                  <a:schemeClr val="bg1"/>
                </a:solidFill>
              </a:rPr>
              <a:t>No </a:t>
            </a:r>
            <a:r>
              <a:rPr lang="en-US" altLang="ja-JP" dirty="0">
                <a:solidFill>
                  <a:schemeClr val="bg1"/>
                </a:solidFill>
              </a:rPr>
              <a:t>has </a:t>
            </a:r>
            <a:r>
              <a:rPr lang="en-US" altLang="ja-JP" dirty="0" err="1">
                <a:solidFill>
                  <a:schemeClr val="bg1"/>
                </a:solidFill>
              </a:rPr>
              <a:t>buscado</a:t>
            </a:r>
            <a:r>
              <a:rPr lang="en-US" altLang="ja-JP" dirty="0">
                <a:solidFill>
                  <a:schemeClr val="bg1"/>
                </a:solidFill>
              </a:rPr>
              <a:t> </a:t>
            </a:r>
            <a:r>
              <a:rPr lang="en-US" altLang="ja-JP" dirty="0" err="1">
                <a:solidFill>
                  <a:schemeClr val="bg1"/>
                </a:solidFill>
              </a:rPr>
              <a:t>ni</a:t>
            </a:r>
            <a:r>
              <a:rPr lang="en-US" altLang="ja-JP" dirty="0">
                <a:solidFill>
                  <a:schemeClr val="bg1"/>
                </a:solidFill>
              </a:rPr>
              <a:t> a </a:t>
            </a:r>
            <a:r>
              <a:rPr lang="en-US" altLang="ja-JP" dirty="0" err="1">
                <a:solidFill>
                  <a:schemeClr val="bg1"/>
                </a:solidFill>
              </a:rPr>
              <a:t>sabios</a:t>
            </a:r>
            <a:r>
              <a:rPr lang="en-US" altLang="ja-JP" dirty="0">
                <a:solidFill>
                  <a:schemeClr val="bg1"/>
                </a:solidFill>
              </a:rPr>
              <a:t> </a:t>
            </a:r>
            <a:r>
              <a:rPr lang="en-US" altLang="ja-JP" dirty="0" err="1">
                <a:solidFill>
                  <a:schemeClr val="bg1"/>
                </a:solidFill>
              </a:rPr>
              <a:t>ni</a:t>
            </a:r>
            <a:r>
              <a:rPr lang="en-US" altLang="ja-JP" dirty="0">
                <a:solidFill>
                  <a:schemeClr val="bg1"/>
                </a:solidFill>
              </a:rPr>
              <a:t> a </a:t>
            </a:r>
            <a:r>
              <a:rPr lang="en-US" altLang="ja-JP" dirty="0" err="1">
                <a:solidFill>
                  <a:schemeClr val="bg1"/>
                </a:solidFill>
              </a:rPr>
              <a:t>ricos</a:t>
            </a:r>
            <a:r>
              <a:rPr lang="en-US" altLang="ja-JP" dirty="0">
                <a:solidFill>
                  <a:schemeClr val="bg1"/>
                </a:solidFill>
              </a:rPr>
              <a:t>.</a:t>
            </a:r>
          </a:p>
          <a:p>
            <a:pPr marL="0" indent="0">
              <a:buNone/>
            </a:pPr>
            <a:r>
              <a:rPr lang="ja-JP" altLang="en-US" dirty="0" smtClean="0">
                <a:solidFill>
                  <a:schemeClr val="bg1"/>
                </a:solidFill>
              </a:rPr>
              <a:t>　　</a:t>
            </a:r>
            <a:r>
              <a:rPr lang="en-US" altLang="ja-JP" dirty="0" smtClean="0">
                <a:solidFill>
                  <a:schemeClr val="bg1"/>
                </a:solidFill>
              </a:rPr>
              <a:t>Tan </a:t>
            </a:r>
            <a:r>
              <a:rPr lang="en-US" altLang="ja-JP" dirty="0" err="1">
                <a:solidFill>
                  <a:schemeClr val="bg1"/>
                </a:solidFill>
              </a:rPr>
              <a:t>sólo</a:t>
            </a:r>
            <a:r>
              <a:rPr lang="en-US" altLang="ja-JP" dirty="0">
                <a:solidFill>
                  <a:schemeClr val="bg1"/>
                </a:solidFill>
              </a:rPr>
              <a:t> </a:t>
            </a:r>
            <a:r>
              <a:rPr lang="en-US" altLang="ja-JP" dirty="0" err="1">
                <a:solidFill>
                  <a:schemeClr val="bg1"/>
                </a:solidFill>
              </a:rPr>
              <a:t>quieres</a:t>
            </a:r>
            <a:r>
              <a:rPr lang="en-US" altLang="ja-JP" dirty="0">
                <a:solidFill>
                  <a:schemeClr val="bg1"/>
                </a:solidFill>
              </a:rPr>
              <a:t> </a:t>
            </a:r>
            <a:r>
              <a:rPr lang="en-US" altLang="ja-JP" dirty="0" err="1">
                <a:solidFill>
                  <a:schemeClr val="bg1"/>
                </a:solidFill>
              </a:rPr>
              <a:t>que</a:t>
            </a:r>
            <a:r>
              <a:rPr lang="en-US" altLang="ja-JP" dirty="0">
                <a:solidFill>
                  <a:schemeClr val="bg1"/>
                </a:solidFill>
              </a:rPr>
              <a:t> </a:t>
            </a:r>
            <a:r>
              <a:rPr lang="en-US" altLang="ja-JP" dirty="0" err="1">
                <a:solidFill>
                  <a:schemeClr val="bg1"/>
                </a:solidFill>
              </a:rPr>
              <a:t>yo</a:t>
            </a:r>
            <a:r>
              <a:rPr lang="en-US" altLang="ja-JP" dirty="0">
                <a:solidFill>
                  <a:schemeClr val="bg1"/>
                </a:solidFill>
              </a:rPr>
              <a:t> </a:t>
            </a:r>
            <a:r>
              <a:rPr lang="en-US" altLang="ja-JP" dirty="0" err="1">
                <a:solidFill>
                  <a:schemeClr val="bg1"/>
                </a:solidFill>
              </a:rPr>
              <a:t>te</a:t>
            </a:r>
            <a:r>
              <a:rPr lang="en-US" altLang="ja-JP" dirty="0">
                <a:solidFill>
                  <a:schemeClr val="bg1"/>
                </a:solidFill>
              </a:rPr>
              <a:t> </a:t>
            </a:r>
            <a:r>
              <a:rPr lang="en-US" altLang="ja-JP" dirty="0" err="1">
                <a:solidFill>
                  <a:schemeClr val="bg1"/>
                </a:solidFill>
              </a:rPr>
              <a:t>siga</a:t>
            </a:r>
            <a:r>
              <a:rPr lang="en-US" altLang="ja-JP" dirty="0">
                <a:solidFill>
                  <a:schemeClr val="bg1"/>
                </a:solidFill>
              </a:rPr>
              <a:t>.</a:t>
            </a:r>
          </a:p>
          <a:p>
            <a:pPr marL="0" indent="0">
              <a:buNone/>
            </a:pPr>
            <a:r>
              <a:rPr lang="ja-JP" altLang="en-US" dirty="0" smtClean="0">
                <a:solidFill>
                  <a:schemeClr val="bg1"/>
                </a:solidFill>
              </a:rPr>
              <a:t>　　</a:t>
            </a:r>
            <a:r>
              <a:rPr lang="en-US" altLang="ja-JP" dirty="0" err="1" smtClean="0">
                <a:solidFill>
                  <a:schemeClr val="bg1"/>
                </a:solidFill>
              </a:rPr>
              <a:t>Señor</a:t>
            </a:r>
            <a:r>
              <a:rPr lang="en-US" altLang="ja-JP" dirty="0">
                <a:solidFill>
                  <a:schemeClr val="bg1"/>
                </a:solidFill>
              </a:rPr>
              <a:t>, me has </a:t>
            </a:r>
            <a:r>
              <a:rPr lang="en-US" altLang="ja-JP" dirty="0" err="1">
                <a:solidFill>
                  <a:schemeClr val="bg1"/>
                </a:solidFill>
              </a:rPr>
              <a:t>mirado</a:t>
            </a:r>
            <a:r>
              <a:rPr lang="en-US" altLang="ja-JP" dirty="0">
                <a:solidFill>
                  <a:schemeClr val="bg1"/>
                </a:solidFill>
              </a:rPr>
              <a:t> a los </a:t>
            </a:r>
            <a:r>
              <a:rPr lang="en-US" altLang="ja-JP" dirty="0" err="1">
                <a:solidFill>
                  <a:schemeClr val="bg1"/>
                </a:solidFill>
              </a:rPr>
              <a:t>ojos</a:t>
            </a:r>
            <a:r>
              <a:rPr lang="en-US" altLang="ja-JP" dirty="0">
                <a:solidFill>
                  <a:schemeClr val="bg1"/>
                </a:solidFill>
              </a:rPr>
              <a:t>,</a:t>
            </a:r>
            <a:r>
              <a:rPr lang="ja-JP" altLang="en-US" dirty="0">
                <a:solidFill>
                  <a:schemeClr val="bg1"/>
                </a:solidFill>
              </a:rPr>
              <a:t>　</a:t>
            </a:r>
          </a:p>
          <a:p>
            <a:pPr marL="0" indent="0">
              <a:buNone/>
            </a:pPr>
            <a:r>
              <a:rPr lang="ja-JP" altLang="en-US" dirty="0" smtClean="0">
                <a:solidFill>
                  <a:schemeClr val="bg1"/>
                </a:solidFill>
              </a:rPr>
              <a:t>　　</a:t>
            </a:r>
            <a:r>
              <a:rPr lang="en-US" altLang="ja-JP" dirty="0" err="1" smtClean="0">
                <a:solidFill>
                  <a:schemeClr val="bg1"/>
                </a:solidFill>
              </a:rPr>
              <a:t>Sonriendo</a:t>
            </a:r>
            <a:r>
              <a:rPr lang="en-US" altLang="ja-JP" dirty="0" smtClean="0">
                <a:solidFill>
                  <a:schemeClr val="bg1"/>
                </a:solidFill>
              </a:rPr>
              <a:t> </a:t>
            </a:r>
            <a:r>
              <a:rPr lang="en-US" altLang="ja-JP" dirty="0">
                <a:solidFill>
                  <a:schemeClr val="bg1"/>
                </a:solidFill>
              </a:rPr>
              <a:t>has </a:t>
            </a:r>
            <a:r>
              <a:rPr lang="en-US" altLang="ja-JP" dirty="0" err="1">
                <a:solidFill>
                  <a:schemeClr val="bg1"/>
                </a:solidFill>
              </a:rPr>
              <a:t>dicho</a:t>
            </a:r>
            <a:r>
              <a:rPr lang="en-US" altLang="ja-JP" dirty="0">
                <a:solidFill>
                  <a:schemeClr val="bg1"/>
                </a:solidFill>
              </a:rPr>
              <a:t> mi </a:t>
            </a:r>
            <a:r>
              <a:rPr lang="en-US" altLang="ja-JP" dirty="0" err="1">
                <a:solidFill>
                  <a:schemeClr val="bg1"/>
                </a:solidFill>
              </a:rPr>
              <a:t>nombre</a:t>
            </a:r>
            <a:r>
              <a:rPr lang="en-US" altLang="ja-JP" dirty="0">
                <a:solidFill>
                  <a:schemeClr val="bg1"/>
                </a:solidFill>
              </a:rPr>
              <a:t>.</a:t>
            </a:r>
          </a:p>
          <a:p>
            <a:pPr marL="0" indent="0">
              <a:buNone/>
            </a:pPr>
            <a:r>
              <a:rPr lang="ja-JP" altLang="en-US" dirty="0" smtClean="0">
                <a:solidFill>
                  <a:schemeClr val="bg1"/>
                </a:solidFill>
              </a:rPr>
              <a:t>　　</a:t>
            </a:r>
            <a:r>
              <a:rPr lang="en-US" altLang="ja-JP" dirty="0" err="1" smtClean="0">
                <a:solidFill>
                  <a:schemeClr val="bg1"/>
                </a:solidFill>
              </a:rPr>
              <a:t>En</a:t>
            </a:r>
            <a:r>
              <a:rPr lang="en-US" altLang="ja-JP" dirty="0" smtClean="0">
                <a:solidFill>
                  <a:schemeClr val="bg1"/>
                </a:solidFill>
              </a:rPr>
              <a:t> </a:t>
            </a:r>
            <a:r>
              <a:rPr lang="en-US" altLang="ja-JP" dirty="0">
                <a:solidFill>
                  <a:schemeClr val="bg1"/>
                </a:solidFill>
              </a:rPr>
              <a:t>la arena he </a:t>
            </a:r>
            <a:r>
              <a:rPr lang="en-US" altLang="ja-JP" dirty="0" err="1">
                <a:solidFill>
                  <a:schemeClr val="bg1"/>
                </a:solidFill>
              </a:rPr>
              <a:t>dejado</a:t>
            </a:r>
            <a:r>
              <a:rPr lang="en-US" altLang="ja-JP" dirty="0">
                <a:solidFill>
                  <a:schemeClr val="bg1"/>
                </a:solidFill>
              </a:rPr>
              <a:t> mi </a:t>
            </a:r>
            <a:r>
              <a:rPr lang="en-US" altLang="ja-JP" dirty="0" err="1">
                <a:solidFill>
                  <a:schemeClr val="bg1"/>
                </a:solidFill>
              </a:rPr>
              <a:t>barca</a:t>
            </a:r>
            <a:r>
              <a:rPr lang="en-US" altLang="ja-JP" dirty="0">
                <a:solidFill>
                  <a:schemeClr val="bg1"/>
                </a:solidFill>
              </a:rPr>
              <a:t>:</a:t>
            </a:r>
          </a:p>
          <a:p>
            <a:pPr marL="0" indent="0">
              <a:buNone/>
            </a:pPr>
            <a:r>
              <a:rPr lang="ja-JP" altLang="en-US" dirty="0" smtClean="0">
                <a:solidFill>
                  <a:schemeClr val="bg1"/>
                </a:solidFill>
              </a:rPr>
              <a:t>　　</a:t>
            </a:r>
            <a:r>
              <a:rPr lang="en-US" altLang="ja-JP" dirty="0" smtClean="0">
                <a:solidFill>
                  <a:schemeClr val="bg1"/>
                </a:solidFill>
              </a:rPr>
              <a:t>Junto </a:t>
            </a:r>
            <a:r>
              <a:rPr lang="en-US" altLang="ja-JP" dirty="0">
                <a:solidFill>
                  <a:schemeClr val="bg1"/>
                </a:solidFill>
              </a:rPr>
              <a:t>a </a:t>
            </a:r>
            <a:r>
              <a:rPr lang="en-US" altLang="ja-JP" dirty="0" err="1">
                <a:solidFill>
                  <a:schemeClr val="bg1"/>
                </a:solidFill>
              </a:rPr>
              <a:t>Ti</a:t>
            </a:r>
            <a:r>
              <a:rPr lang="en-US" altLang="ja-JP" dirty="0">
                <a:solidFill>
                  <a:schemeClr val="bg1"/>
                </a:solidFill>
              </a:rPr>
              <a:t> </a:t>
            </a:r>
            <a:r>
              <a:rPr lang="en-US" altLang="ja-JP" dirty="0" err="1">
                <a:solidFill>
                  <a:schemeClr val="bg1"/>
                </a:solidFill>
              </a:rPr>
              <a:t>buscaré</a:t>
            </a:r>
            <a:r>
              <a:rPr lang="en-US" altLang="ja-JP" dirty="0">
                <a:solidFill>
                  <a:schemeClr val="bg1"/>
                </a:solidFill>
              </a:rPr>
              <a:t> </a:t>
            </a:r>
            <a:r>
              <a:rPr lang="en-US" altLang="ja-JP" dirty="0" err="1">
                <a:solidFill>
                  <a:schemeClr val="bg1"/>
                </a:solidFill>
              </a:rPr>
              <a:t>otro</a:t>
            </a:r>
            <a:r>
              <a:rPr lang="en-US" altLang="ja-JP" dirty="0">
                <a:solidFill>
                  <a:schemeClr val="bg1"/>
                </a:solidFill>
              </a:rPr>
              <a:t> mar. </a:t>
            </a:r>
            <a:r>
              <a:rPr lang="ja-JP" altLang="en-US" dirty="0">
                <a:solidFill>
                  <a:schemeClr val="bg1"/>
                </a:solidFill>
              </a:rPr>
              <a:t>　　</a:t>
            </a:r>
          </a:p>
          <a:p>
            <a:endParaRPr lang="ja-JP" altLang="en-US" dirty="0">
              <a:solidFill>
                <a:schemeClr val="bg1"/>
              </a:solidFill>
            </a:endParaRPr>
          </a:p>
          <a:p>
            <a:pPr marL="0" indent="0">
              <a:buNone/>
            </a:pPr>
            <a:r>
              <a:rPr lang="ja-JP" altLang="en-US" dirty="0" smtClean="0">
                <a:solidFill>
                  <a:schemeClr val="bg1"/>
                </a:solidFill>
              </a:rPr>
              <a:t>２　主</a:t>
            </a:r>
            <a:r>
              <a:rPr lang="ja-JP" altLang="en-US" dirty="0">
                <a:solidFill>
                  <a:schemeClr val="bg1"/>
                </a:solidFill>
              </a:rPr>
              <a:t>よ、貧しいわたし、この手と清い心</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これ</a:t>
            </a:r>
            <a:r>
              <a:rPr lang="ja-JP" altLang="en-US" dirty="0">
                <a:solidFill>
                  <a:schemeClr val="bg1"/>
                </a:solidFill>
              </a:rPr>
              <a:t>だけが自分のもの、</a:t>
            </a:r>
          </a:p>
          <a:p>
            <a:pPr marL="0" indent="0">
              <a:buNone/>
            </a:pPr>
            <a:r>
              <a:rPr lang="ja-JP" altLang="en-US" dirty="0" smtClean="0">
                <a:solidFill>
                  <a:schemeClr val="bg1"/>
                </a:solidFill>
              </a:rPr>
              <a:t>　　おお主</a:t>
            </a:r>
            <a:r>
              <a:rPr lang="ja-JP" altLang="en-US" dirty="0">
                <a:solidFill>
                  <a:schemeClr val="bg1"/>
                </a:solidFill>
              </a:rPr>
              <a:t>よ、わたしを見つけた、あなたが呼ばれたから</a:t>
            </a:r>
          </a:p>
          <a:p>
            <a:pPr marL="0" indent="0">
              <a:buNone/>
            </a:pPr>
            <a:r>
              <a:rPr lang="ja-JP" altLang="en-US" dirty="0" smtClean="0">
                <a:solidFill>
                  <a:schemeClr val="bg1"/>
                </a:solidFill>
              </a:rPr>
              <a:t>　　水辺</a:t>
            </a:r>
            <a:r>
              <a:rPr lang="ja-JP" altLang="en-US" dirty="0">
                <a:solidFill>
                  <a:schemeClr val="bg1"/>
                </a:solidFill>
              </a:rPr>
              <a:t>に舟を捨てて　</a:t>
            </a:r>
            <a:r>
              <a:rPr lang="ja-JP" altLang="en-US" dirty="0" err="1">
                <a:solidFill>
                  <a:schemeClr val="bg1"/>
                </a:solidFill>
              </a:rPr>
              <a:t>み</a:t>
            </a:r>
            <a:r>
              <a:rPr lang="ja-JP" altLang="en-US" dirty="0">
                <a:solidFill>
                  <a:schemeClr val="bg1"/>
                </a:solidFill>
              </a:rPr>
              <a:t>ことばで漁に出よう。</a:t>
            </a:r>
          </a:p>
          <a:p>
            <a:endParaRPr kumimoji="1" lang="ja-JP" altLang="en-US" dirty="0"/>
          </a:p>
        </p:txBody>
      </p:sp>
    </p:spTree>
    <p:extLst>
      <p:ext uri="{BB962C8B-B14F-4D97-AF65-F5344CB8AC3E}">
        <p14:creationId xmlns:p14="http://schemas.microsoft.com/office/powerpoint/2010/main" val="29031656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92088"/>
          </a:xfrm>
        </p:spPr>
        <p:txBody>
          <a:bodyPr/>
          <a:lstStyle/>
          <a:p>
            <a:r>
              <a:rPr lang="ja-JP" altLang="en-US" dirty="0">
                <a:solidFill>
                  <a:schemeClr val="bg1"/>
                </a:solidFill>
              </a:rPr>
              <a:t>拝領の歌「すばらしい世界」</a:t>
            </a:r>
            <a:endParaRPr kumimoji="1" lang="ja-JP" altLang="en-US" dirty="0">
              <a:solidFill>
                <a:schemeClr val="bg1"/>
              </a:solidFill>
            </a:endParaRPr>
          </a:p>
        </p:txBody>
      </p:sp>
      <p:sp>
        <p:nvSpPr>
          <p:cNvPr id="3" name="コンテンツ プレースホルダー 2"/>
          <p:cNvSpPr>
            <a:spLocks noGrp="1"/>
          </p:cNvSpPr>
          <p:nvPr>
            <p:ph idx="1"/>
          </p:nvPr>
        </p:nvSpPr>
        <p:spPr>
          <a:xfrm>
            <a:off x="323528" y="908720"/>
            <a:ext cx="8712968" cy="5832648"/>
          </a:xfrm>
        </p:spPr>
        <p:txBody>
          <a:bodyPr>
            <a:normAutofit fontScale="62500" lnSpcReduction="20000"/>
          </a:bodyPr>
          <a:lstStyle/>
          <a:p>
            <a:pPr marL="0" indent="0">
              <a:buNone/>
            </a:pPr>
            <a:r>
              <a:rPr lang="ja-JP" altLang="en-US" b="1" dirty="0" smtClean="0">
                <a:solidFill>
                  <a:schemeClr val="bg1"/>
                </a:solidFill>
              </a:rPr>
              <a:t>１　私たち</a:t>
            </a:r>
            <a:r>
              <a:rPr lang="ja-JP" altLang="en-US" b="1" dirty="0">
                <a:solidFill>
                  <a:schemeClr val="bg1"/>
                </a:solidFill>
              </a:rPr>
              <a:t>の世界に  生まれてくれた</a:t>
            </a:r>
            <a:r>
              <a:rPr lang="ja-JP" altLang="en-US" b="1" dirty="0" smtClean="0">
                <a:solidFill>
                  <a:schemeClr val="bg1"/>
                </a:solidFill>
              </a:rPr>
              <a:t>あなた</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a:t>
            </a:r>
            <a:r>
              <a:rPr lang="ja-JP" altLang="en-US" b="1" dirty="0">
                <a:solidFill>
                  <a:schemeClr val="bg1"/>
                </a:solidFill>
              </a:rPr>
              <a:t>幼い  いのちがそっと   語りかける</a:t>
            </a:r>
          </a:p>
          <a:p>
            <a:pPr marL="0" indent="0">
              <a:buNone/>
            </a:pPr>
            <a:r>
              <a:rPr lang="ja-JP" altLang="en-US" b="1" dirty="0" smtClean="0">
                <a:solidFill>
                  <a:schemeClr val="bg1"/>
                </a:solidFill>
              </a:rPr>
              <a:t>　  </a:t>
            </a:r>
            <a:r>
              <a:rPr lang="ja-JP" altLang="en-US" b="1" dirty="0">
                <a:solidFill>
                  <a:schemeClr val="bg1"/>
                </a:solidFill>
              </a:rPr>
              <a:t>「あなたを愛している　あなたを</a:t>
            </a:r>
            <a:r>
              <a:rPr lang="ja-JP" altLang="en-US" b="1" dirty="0" smtClean="0">
                <a:solidFill>
                  <a:schemeClr val="bg1"/>
                </a:solidFill>
              </a:rPr>
              <a:t>愛してる</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a:t>
            </a:r>
            <a:r>
              <a:rPr lang="ja-JP" altLang="en-US" b="1" dirty="0">
                <a:solidFill>
                  <a:schemeClr val="bg1"/>
                </a:solidFill>
              </a:rPr>
              <a:t>伝えたい言葉は、ただ それだけ」</a:t>
            </a:r>
          </a:p>
          <a:p>
            <a:pPr marL="0" indent="0">
              <a:buNone/>
            </a:pPr>
            <a:r>
              <a:rPr lang="ja-JP" altLang="en-US" b="1" dirty="0">
                <a:solidFill>
                  <a:schemeClr val="bg1"/>
                </a:solidFill>
              </a:rPr>
              <a:t>      私たちが生きてる   すばらしい世界は  私たちがつくる   愛の世界</a:t>
            </a:r>
          </a:p>
          <a:p>
            <a:pPr marL="0" indent="0">
              <a:buNone/>
            </a:pPr>
            <a:r>
              <a:rPr lang="ja-JP" altLang="en-US" b="1" dirty="0" smtClean="0">
                <a:solidFill>
                  <a:schemeClr val="bg1"/>
                </a:solidFill>
              </a:rPr>
              <a:t>２　私</a:t>
            </a:r>
            <a:r>
              <a:rPr lang="ja-JP" altLang="en-US" b="1" dirty="0">
                <a:solidFill>
                  <a:schemeClr val="bg1"/>
                </a:solidFill>
              </a:rPr>
              <a:t>の中の光    消えてしまいそうな時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あなた</a:t>
            </a:r>
            <a:r>
              <a:rPr lang="ja-JP" altLang="en-US" b="1" dirty="0">
                <a:solidFill>
                  <a:schemeClr val="bg1"/>
                </a:solidFill>
              </a:rPr>
              <a:t>の愛の光に   照らされる</a:t>
            </a:r>
          </a:p>
          <a:p>
            <a:pPr marL="0" indent="0">
              <a:buNone/>
            </a:pPr>
            <a:r>
              <a:rPr lang="ja-JP" altLang="en-US" b="1" dirty="0">
                <a:solidFill>
                  <a:schemeClr val="bg1"/>
                </a:solidFill>
              </a:rPr>
              <a:t>      私は愛されている　私は愛されてる</a:t>
            </a:r>
            <a:r>
              <a:rPr lang="en-US" altLang="ja-JP" b="1" dirty="0" smtClean="0">
                <a:solidFill>
                  <a:schemeClr val="bg1"/>
                </a:solidFill>
              </a:rPr>
              <a:t>…</a:t>
            </a:r>
          </a:p>
          <a:p>
            <a:pPr marL="0" indent="0">
              <a:buNone/>
            </a:pPr>
            <a:r>
              <a:rPr lang="ja-JP" altLang="en-US" b="1" dirty="0">
                <a:solidFill>
                  <a:schemeClr val="bg1"/>
                </a:solidFill>
              </a:rPr>
              <a:t>　</a:t>
            </a:r>
            <a:r>
              <a:rPr lang="ja-JP" altLang="en-US" b="1" dirty="0" smtClean="0">
                <a:solidFill>
                  <a:schemeClr val="bg1"/>
                </a:solidFill>
              </a:rPr>
              <a:t>　</a:t>
            </a:r>
            <a:r>
              <a:rPr lang="en-US" altLang="ja-JP" b="1" dirty="0" smtClean="0">
                <a:solidFill>
                  <a:schemeClr val="bg1"/>
                </a:solidFill>
              </a:rPr>
              <a:t> </a:t>
            </a:r>
            <a:r>
              <a:rPr lang="ja-JP" altLang="en-US" b="1" dirty="0">
                <a:solidFill>
                  <a:schemeClr val="bg1"/>
                </a:solidFill>
              </a:rPr>
              <a:t>覚えていたい事は、 ただ、それだけ</a:t>
            </a:r>
          </a:p>
          <a:p>
            <a:pPr marL="0" indent="0">
              <a:buNone/>
            </a:pPr>
            <a:r>
              <a:rPr lang="ja-JP" altLang="en-US" b="1" dirty="0">
                <a:solidFill>
                  <a:schemeClr val="bg1"/>
                </a:solidFill>
              </a:rPr>
              <a:t>      私たちが出会った    暗闇も光も  すべてひとつになる   愛の世界</a:t>
            </a:r>
          </a:p>
          <a:p>
            <a:pPr marL="0" indent="0">
              <a:buNone/>
            </a:pPr>
            <a:r>
              <a:rPr lang="ja-JP" altLang="en-US" b="1" dirty="0" smtClean="0">
                <a:solidFill>
                  <a:schemeClr val="bg1"/>
                </a:solidFill>
              </a:rPr>
              <a:t>３　ひとりひとり</a:t>
            </a:r>
            <a:r>
              <a:rPr lang="ja-JP" altLang="en-US" b="1" dirty="0">
                <a:solidFill>
                  <a:schemeClr val="bg1"/>
                </a:solidFill>
              </a:rPr>
              <a:t>のこころ  形のちがう　こころ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何</a:t>
            </a:r>
            <a:r>
              <a:rPr lang="ja-JP" altLang="en-US" b="1" dirty="0">
                <a:solidFill>
                  <a:schemeClr val="bg1"/>
                </a:solidFill>
              </a:rPr>
              <a:t>も隠さずに今、ひらいてゆこう</a:t>
            </a:r>
          </a:p>
          <a:p>
            <a:pPr marL="0" indent="0">
              <a:buNone/>
            </a:pPr>
            <a:r>
              <a:rPr lang="ja-JP" altLang="en-US" b="1" dirty="0">
                <a:solidFill>
                  <a:schemeClr val="bg1"/>
                </a:solidFill>
              </a:rPr>
              <a:t>      私はわたしのまま</a:t>
            </a:r>
            <a:r>
              <a:rPr lang="ja-JP" altLang="en-US" b="1" dirty="0" smtClean="0">
                <a:solidFill>
                  <a:schemeClr val="bg1"/>
                </a:solidFill>
              </a:rPr>
              <a:t>であなた</a:t>
            </a:r>
            <a:r>
              <a:rPr lang="ja-JP" altLang="en-US" b="1" dirty="0">
                <a:solidFill>
                  <a:schemeClr val="bg1"/>
                </a:solidFill>
              </a:rPr>
              <a:t>はあなたのまま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愛されて</a:t>
            </a:r>
            <a:r>
              <a:rPr lang="ja-JP" altLang="en-US" b="1" dirty="0">
                <a:solidFill>
                  <a:schemeClr val="bg1"/>
                </a:solidFill>
              </a:rPr>
              <a:t>いることを　ただ、伝えよう</a:t>
            </a:r>
          </a:p>
          <a:p>
            <a:pPr marL="0" indent="0">
              <a:buNone/>
            </a:pPr>
            <a:r>
              <a:rPr lang="ja-JP" altLang="en-US" b="1" dirty="0">
                <a:solidFill>
                  <a:schemeClr val="bg1"/>
                </a:solidFill>
              </a:rPr>
              <a:t>      私たちが生きてる   愛おしい いのちは、大切なあなたに、繋ぐいのち</a:t>
            </a:r>
          </a:p>
          <a:p>
            <a:pPr marL="0" indent="0">
              <a:buNone/>
            </a:pPr>
            <a:endParaRPr lang="en-US" altLang="ja-JP" b="1" dirty="0">
              <a:solidFill>
                <a:schemeClr val="bg1"/>
              </a:solidFill>
            </a:endParaRPr>
          </a:p>
          <a:p>
            <a:pPr marL="0" indent="0">
              <a:buNone/>
            </a:pPr>
            <a:r>
              <a:rPr lang="ja-JP" altLang="en-US" b="1" dirty="0" smtClean="0">
                <a:solidFill>
                  <a:schemeClr val="bg1"/>
                </a:solidFill>
              </a:rPr>
              <a:t>　</a:t>
            </a:r>
            <a:r>
              <a:rPr lang="en-US" altLang="ja-JP" b="1" dirty="0" smtClean="0">
                <a:solidFill>
                  <a:schemeClr val="bg1"/>
                </a:solidFill>
              </a:rPr>
              <a:t>  </a:t>
            </a:r>
            <a:r>
              <a:rPr lang="ja-JP" altLang="en-US" b="1" dirty="0">
                <a:solidFill>
                  <a:schemeClr val="bg1"/>
                </a:solidFill>
              </a:rPr>
              <a:t>私たちが生きてる すばらしい世界は 私たちがつくる   愛の世界</a:t>
            </a:r>
          </a:p>
          <a:p>
            <a:pPr marL="0" indent="0">
              <a:buNone/>
            </a:pPr>
            <a:r>
              <a:rPr lang="ja-JP" altLang="en-US" b="1" dirty="0" smtClean="0">
                <a:solidFill>
                  <a:schemeClr val="bg1"/>
                </a:solidFill>
              </a:rPr>
              <a:t>　「</a:t>
            </a:r>
            <a:r>
              <a:rPr lang="ja-JP" altLang="en-US" b="1" dirty="0">
                <a:solidFill>
                  <a:schemeClr val="bg1"/>
                </a:solidFill>
              </a:rPr>
              <a:t>あなたを愛している　あなたのそばにいる　伝えたい言葉は、ただ   それだけ」</a:t>
            </a:r>
          </a:p>
          <a:p>
            <a:endParaRPr lang="ja-JP" altLang="en-US" b="1" dirty="0"/>
          </a:p>
          <a:p>
            <a:endParaRPr lang="ja-JP" altLang="en-US" dirty="0"/>
          </a:p>
          <a:p>
            <a:endParaRPr kumimoji="1" lang="ja-JP" altLang="en-US" dirty="0"/>
          </a:p>
        </p:txBody>
      </p:sp>
    </p:spTree>
    <p:extLst>
      <p:ext uri="{BB962C8B-B14F-4D97-AF65-F5344CB8AC3E}">
        <p14:creationId xmlns:p14="http://schemas.microsoft.com/office/powerpoint/2010/main" val="14035007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bg1"/>
                </a:solidFill>
              </a:rPr>
              <a:t>拝領祈願 </a:t>
            </a:r>
            <a:endParaRPr kumimoji="1" lang="ja-JP" altLang="en-US" dirty="0">
              <a:solidFill>
                <a:schemeClr val="bg1"/>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solidFill>
                  <a:schemeClr val="bg1"/>
                </a:solidFill>
              </a:rPr>
              <a:t>希望の源である主よ、</a:t>
            </a:r>
          </a:p>
          <a:p>
            <a:pPr marL="0" indent="0">
              <a:buNone/>
            </a:pPr>
            <a:r>
              <a:rPr lang="ja-JP" altLang="en-US" dirty="0">
                <a:solidFill>
                  <a:schemeClr val="bg1"/>
                </a:solidFill>
              </a:rPr>
              <a:t>震災による体験を歩もうとするわたしたちが、</a:t>
            </a:r>
          </a:p>
          <a:p>
            <a:pPr marL="0" indent="0">
              <a:buNone/>
            </a:pPr>
            <a:r>
              <a:rPr lang="ja-JP" altLang="en-US" dirty="0">
                <a:solidFill>
                  <a:schemeClr val="bg1"/>
                </a:solidFill>
              </a:rPr>
              <a:t>あなたによって</a:t>
            </a:r>
            <a:r>
              <a:rPr lang="ja-JP" altLang="en-US" dirty="0" smtClean="0">
                <a:solidFill>
                  <a:schemeClr val="bg1"/>
                </a:solidFill>
              </a:rPr>
              <a:t>示された</a:t>
            </a:r>
            <a:endParaRPr lang="en-US" altLang="ja-JP" dirty="0" smtClean="0">
              <a:solidFill>
                <a:schemeClr val="bg1"/>
              </a:solidFill>
            </a:endParaRPr>
          </a:p>
          <a:p>
            <a:pPr marL="0" indent="0">
              <a:buNone/>
            </a:pPr>
            <a:r>
              <a:rPr lang="ja-JP" altLang="en-US" dirty="0" smtClean="0">
                <a:solidFill>
                  <a:schemeClr val="bg1"/>
                </a:solidFill>
              </a:rPr>
              <a:t>新しい</a:t>
            </a:r>
            <a:r>
              <a:rPr lang="ja-JP" altLang="en-US" dirty="0">
                <a:solidFill>
                  <a:schemeClr val="bg1"/>
                </a:solidFill>
              </a:rPr>
              <a:t>生き方を告げ知らせるものとなり、</a:t>
            </a:r>
          </a:p>
          <a:p>
            <a:pPr marL="0" indent="0">
              <a:buNone/>
            </a:pPr>
            <a:r>
              <a:rPr lang="ja-JP" altLang="en-US" dirty="0">
                <a:solidFill>
                  <a:schemeClr val="bg1"/>
                </a:solidFill>
              </a:rPr>
              <a:t>喜びのうちに　教区新生の道</a:t>
            </a:r>
            <a:r>
              <a:rPr lang="ja-JP" altLang="en-US" dirty="0" smtClean="0">
                <a:solidFill>
                  <a:schemeClr val="bg1"/>
                </a:solidFill>
              </a:rPr>
              <a:t>を</a:t>
            </a:r>
            <a:endParaRPr lang="en-US" altLang="ja-JP" dirty="0" smtClean="0">
              <a:solidFill>
                <a:schemeClr val="bg1"/>
              </a:solidFill>
            </a:endParaRPr>
          </a:p>
          <a:p>
            <a:pPr marL="0" indent="0">
              <a:buNone/>
            </a:pPr>
            <a:r>
              <a:rPr lang="ja-JP" altLang="en-US" dirty="0" smtClean="0">
                <a:solidFill>
                  <a:schemeClr val="bg1"/>
                </a:solidFill>
              </a:rPr>
              <a:t>歩み続ける</a:t>
            </a:r>
            <a:r>
              <a:rPr lang="ja-JP" altLang="en-US" dirty="0">
                <a:solidFill>
                  <a:schemeClr val="bg1"/>
                </a:solidFill>
              </a:rPr>
              <a:t>ことが出来ますように。</a:t>
            </a:r>
          </a:p>
          <a:p>
            <a:pPr marL="0" indent="0">
              <a:buNone/>
            </a:pPr>
            <a:r>
              <a:rPr lang="ja-JP" altLang="en-US" dirty="0">
                <a:solidFill>
                  <a:schemeClr val="bg1"/>
                </a:solidFill>
              </a:rPr>
              <a:t>わたしたちの主イエスキリストによって</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smtClean="0">
                <a:solidFill>
                  <a:schemeClr val="bg1"/>
                </a:solidFill>
              </a:rPr>
              <a:t>アーメン</a:t>
            </a:r>
            <a:r>
              <a:rPr lang="ja-JP" altLang="en-US" dirty="0">
                <a:solidFill>
                  <a:schemeClr val="bg1"/>
                </a:solidFill>
              </a:rPr>
              <a:t>。</a:t>
            </a:r>
          </a:p>
          <a:p>
            <a:endParaRPr kumimoji="1" lang="ja-JP" altLang="en-US" dirty="0"/>
          </a:p>
        </p:txBody>
      </p:sp>
    </p:spTree>
    <p:extLst>
      <p:ext uri="{BB962C8B-B14F-4D97-AF65-F5344CB8AC3E}">
        <p14:creationId xmlns:p14="http://schemas.microsoft.com/office/powerpoint/2010/main" val="27673637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bg1"/>
                </a:solidFill>
              </a:rPr>
              <a:t>閉祭（実行する）</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5301208"/>
            <a:ext cx="8229600" cy="1296144"/>
          </a:xfrm>
        </p:spPr>
        <p:txBody>
          <a:bodyPr/>
          <a:lstStyle/>
          <a:p>
            <a:pPr marL="0" indent="0" algn="ctr">
              <a:buNone/>
            </a:pPr>
            <a:r>
              <a:rPr lang="ja-JP" altLang="en-US" dirty="0">
                <a:solidFill>
                  <a:schemeClr val="bg1"/>
                </a:solidFill>
              </a:rPr>
              <a:t>そして、時を移さず出発して</a:t>
            </a:r>
            <a:r>
              <a:rPr lang="ja-JP" altLang="en-US" dirty="0" smtClean="0">
                <a:solidFill>
                  <a:schemeClr val="bg1"/>
                </a:solidFill>
              </a:rPr>
              <a:t>、</a:t>
            </a:r>
            <a:endParaRPr lang="en-US" altLang="ja-JP" dirty="0" smtClean="0">
              <a:solidFill>
                <a:schemeClr val="bg1"/>
              </a:solidFill>
            </a:endParaRPr>
          </a:p>
          <a:p>
            <a:pPr marL="0" indent="0" algn="ctr">
              <a:buNone/>
            </a:pPr>
            <a:r>
              <a:rPr lang="ja-JP" altLang="en-US" dirty="0" smtClean="0">
                <a:solidFill>
                  <a:schemeClr val="bg1"/>
                </a:solidFill>
              </a:rPr>
              <a:t>エルサレム</a:t>
            </a:r>
            <a:r>
              <a:rPr lang="ja-JP" altLang="en-US" dirty="0">
                <a:solidFill>
                  <a:schemeClr val="bg1"/>
                </a:solidFill>
              </a:rPr>
              <a:t>に戻って次第を話した。</a:t>
            </a:r>
            <a:endParaRPr kumimoji="1" lang="ja-JP" altLang="en-US" dirty="0">
              <a:solidFill>
                <a:schemeClr val="bg1"/>
              </a:solidFill>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410215"/>
            <a:ext cx="6372708" cy="3746977"/>
          </a:xfrm>
          <a:prstGeom prst="rect">
            <a:avLst/>
          </a:prstGeom>
        </p:spPr>
      </p:pic>
    </p:spTree>
    <p:extLst>
      <p:ext uri="{BB962C8B-B14F-4D97-AF65-F5344CB8AC3E}">
        <p14:creationId xmlns:p14="http://schemas.microsoft.com/office/powerpoint/2010/main" val="11808161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836712"/>
          </a:xfrm>
        </p:spPr>
        <p:txBody>
          <a:bodyPr/>
          <a:lstStyle/>
          <a:p>
            <a:r>
              <a:rPr lang="ja-JP" altLang="en-US" dirty="0">
                <a:solidFill>
                  <a:schemeClr val="bg1"/>
                </a:solidFill>
              </a:rPr>
              <a:t>派遣の祝福</a:t>
            </a:r>
            <a:endParaRPr kumimoji="1" lang="ja-JP" altLang="en-US" dirty="0">
              <a:solidFill>
                <a:schemeClr val="bg1"/>
              </a:solidFill>
            </a:endParaRPr>
          </a:p>
        </p:txBody>
      </p:sp>
      <p:sp>
        <p:nvSpPr>
          <p:cNvPr id="3" name="コンテンツ プレースホルダー 2"/>
          <p:cNvSpPr>
            <a:spLocks noGrp="1"/>
          </p:cNvSpPr>
          <p:nvPr>
            <p:ph idx="1"/>
          </p:nvPr>
        </p:nvSpPr>
        <p:spPr>
          <a:xfrm>
            <a:off x="0" y="980728"/>
            <a:ext cx="9144000" cy="5877272"/>
          </a:xfrm>
        </p:spPr>
        <p:txBody>
          <a:bodyPr>
            <a:normAutofit fontScale="85000" lnSpcReduction="20000"/>
          </a:bodyPr>
          <a:lstStyle/>
          <a:p>
            <a:pPr marL="0" indent="0">
              <a:buNone/>
            </a:pPr>
            <a:r>
              <a:rPr lang="ja-JP" altLang="en-US" b="1" dirty="0">
                <a:solidFill>
                  <a:schemeClr val="bg1"/>
                </a:solidFill>
              </a:rPr>
              <a:t>信徒</a:t>
            </a:r>
            <a:r>
              <a:rPr lang="ja-JP" altLang="en-US" b="1" dirty="0" smtClean="0">
                <a:solidFill>
                  <a:schemeClr val="bg1"/>
                </a:solidFill>
              </a:rPr>
              <a:t>代表：</a:t>
            </a:r>
            <a:r>
              <a:rPr lang="ja-JP" altLang="en-US" b="1" dirty="0">
                <a:solidFill>
                  <a:schemeClr val="bg1"/>
                </a:solidFill>
              </a:rPr>
              <a:t>大司教様、わたしたちは谷間に</a:t>
            </a:r>
            <a:r>
              <a:rPr lang="ja-JP" altLang="en-US" b="1" dirty="0" smtClean="0">
                <a:solidFill>
                  <a:schemeClr val="bg1"/>
                </a:solidFill>
              </a:rPr>
              <a:t>置かれた人々</a:t>
            </a:r>
            <a:r>
              <a:rPr lang="ja-JP" altLang="en-US" b="1" dirty="0">
                <a:solidFill>
                  <a:schemeClr val="bg1"/>
                </a:solidFill>
              </a:rPr>
              <a:t>を</a:t>
            </a:r>
            <a:r>
              <a:rPr lang="ja-JP" altLang="en-US" b="1" dirty="0" smtClean="0">
                <a:solidFill>
                  <a:schemeClr val="bg1"/>
                </a:solidFill>
              </a:rPr>
              <a:t>、</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この２０年間意識して</a:t>
            </a:r>
            <a:r>
              <a:rPr lang="ja-JP" altLang="en-US" b="1" dirty="0">
                <a:solidFill>
                  <a:schemeClr val="bg1"/>
                </a:solidFill>
              </a:rPr>
              <a:t>生きて</a:t>
            </a:r>
            <a:r>
              <a:rPr lang="ja-JP" altLang="en-US" b="1" dirty="0" smtClean="0">
                <a:solidFill>
                  <a:schemeClr val="bg1"/>
                </a:solidFill>
              </a:rPr>
              <a:t>きました。　</a:t>
            </a:r>
            <a:endParaRPr lang="en-US" altLang="ja-JP" b="1" dirty="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その</a:t>
            </a:r>
            <a:r>
              <a:rPr lang="ja-JP" altLang="en-US" b="1" dirty="0">
                <a:solidFill>
                  <a:schemeClr val="bg1"/>
                </a:solidFill>
              </a:rPr>
              <a:t>中で、多くの出会いと喜びがあったこと</a:t>
            </a:r>
            <a:r>
              <a:rPr lang="ja-JP" altLang="en-US" b="1" dirty="0" smtClean="0">
                <a:solidFill>
                  <a:schemeClr val="bg1"/>
                </a:solidFill>
              </a:rPr>
              <a:t>を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感謝</a:t>
            </a:r>
            <a:r>
              <a:rPr lang="ja-JP" altLang="en-US" b="1" dirty="0">
                <a:solidFill>
                  <a:schemeClr val="bg1"/>
                </a:solidFill>
              </a:rPr>
              <a:t>します。しかしながら、わたしたちの力</a:t>
            </a:r>
            <a:r>
              <a:rPr lang="ja-JP" altLang="en-US" b="1" dirty="0" smtClean="0">
                <a:solidFill>
                  <a:schemeClr val="bg1"/>
                </a:solidFill>
              </a:rPr>
              <a:t>の</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足りない</a:t>
            </a:r>
            <a:r>
              <a:rPr lang="ja-JP" altLang="en-US" b="1" dirty="0">
                <a:solidFill>
                  <a:schemeClr val="bg1"/>
                </a:solidFill>
              </a:rPr>
              <a:t>ところ、十分</a:t>
            </a:r>
            <a:r>
              <a:rPr lang="ja-JP" altLang="en-US" b="1" dirty="0" smtClean="0">
                <a:solidFill>
                  <a:schemeClr val="bg1"/>
                </a:solidFill>
              </a:rPr>
              <a:t>できなかった</a:t>
            </a:r>
            <a:r>
              <a:rPr lang="ja-JP" altLang="en-US" b="1" dirty="0">
                <a:solidFill>
                  <a:schemeClr val="bg1"/>
                </a:solidFill>
              </a:rPr>
              <a:t>ところもあります</a:t>
            </a:r>
            <a:r>
              <a:rPr lang="ja-JP" altLang="en-US" b="1" dirty="0" smtClean="0">
                <a:solidFill>
                  <a:schemeClr val="bg1"/>
                </a:solidFill>
              </a:rPr>
              <a:t>。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わたしたち</a:t>
            </a:r>
            <a:r>
              <a:rPr lang="ja-JP" altLang="en-US" b="1" dirty="0">
                <a:solidFill>
                  <a:schemeClr val="bg1"/>
                </a:solidFill>
              </a:rPr>
              <a:t>に、神がいつも新たな希望と</a:t>
            </a:r>
            <a:r>
              <a:rPr lang="ja-JP" altLang="en-US" b="1" dirty="0" smtClean="0">
                <a:solidFill>
                  <a:schemeClr val="bg1"/>
                </a:solidFill>
              </a:rPr>
              <a:t>勇気を</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与えて</a:t>
            </a:r>
            <a:r>
              <a:rPr lang="ja-JP" altLang="en-US" b="1" dirty="0">
                <a:solidFill>
                  <a:schemeClr val="bg1"/>
                </a:solidFill>
              </a:rPr>
              <a:t>くださいますように祝福を願います</a:t>
            </a:r>
            <a:r>
              <a:rPr lang="ja-JP" altLang="en-US" b="1" dirty="0" smtClean="0">
                <a:solidFill>
                  <a:schemeClr val="bg1"/>
                </a:solidFill>
              </a:rPr>
              <a:t>。</a:t>
            </a:r>
            <a:endParaRPr lang="en-US" altLang="ja-JP" b="1" dirty="0" smtClean="0">
              <a:solidFill>
                <a:schemeClr val="bg1"/>
              </a:solidFill>
            </a:endParaRPr>
          </a:p>
          <a:p>
            <a:pPr marL="0" indent="0">
              <a:buNone/>
            </a:pPr>
            <a:endParaRPr lang="ja-JP" altLang="en-US" b="1" dirty="0">
              <a:solidFill>
                <a:schemeClr val="bg1"/>
              </a:solidFill>
            </a:endParaRPr>
          </a:p>
          <a:p>
            <a:pPr marL="0" indent="0">
              <a:buNone/>
            </a:pPr>
            <a:r>
              <a:rPr lang="ja-JP" altLang="en-US" b="1" dirty="0" smtClean="0">
                <a:solidFill>
                  <a:schemeClr val="bg1"/>
                </a:solidFill>
              </a:rPr>
              <a:t>大司教：　　皆さん</a:t>
            </a:r>
            <a:r>
              <a:rPr lang="ja-JP" altLang="en-US" b="1" dirty="0">
                <a:solidFill>
                  <a:schemeClr val="bg1"/>
                </a:solidFill>
              </a:rPr>
              <a:t>の、日頃からの努力にわたしは敬意</a:t>
            </a:r>
            <a:r>
              <a:rPr lang="ja-JP" altLang="en-US" b="1" dirty="0" smtClean="0">
                <a:solidFill>
                  <a:schemeClr val="bg1"/>
                </a:solidFill>
              </a:rPr>
              <a:t>を</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表します</a:t>
            </a:r>
            <a:r>
              <a:rPr lang="ja-JP" altLang="en-US" b="1" dirty="0">
                <a:solidFill>
                  <a:schemeClr val="bg1"/>
                </a:solidFill>
              </a:rPr>
              <a:t>。大切なのは</a:t>
            </a:r>
            <a:r>
              <a:rPr lang="ja-JP" altLang="en-US" b="1" dirty="0" smtClean="0">
                <a:solidFill>
                  <a:schemeClr val="bg1"/>
                </a:solidFill>
              </a:rPr>
              <a:t>、わたしたち</a:t>
            </a:r>
            <a:r>
              <a:rPr lang="ja-JP" altLang="en-US" b="1" dirty="0">
                <a:solidFill>
                  <a:schemeClr val="bg1"/>
                </a:solidFill>
              </a:rPr>
              <a:t>の意識</a:t>
            </a:r>
            <a:r>
              <a:rPr lang="ja-JP" altLang="en-US" b="1" dirty="0" smtClean="0">
                <a:solidFill>
                  <a:schemeClr val="bg1"/>
                </a:solidFill>
              </a:rPr>
              <a:t>か</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ら</a:t>
            </a:r>
            <a:r>
              <a:rPr lang="ja-JP" altLang="en-US" b="1" dirty="0">
                <a:solidFill>
                  <a:schemeClr val="bg1"/>
                </a:solidFill>
              </a:rPr>
              <a:t>見えなくなってしまう人々がいることです。　　　　　　　　　　</a:t>
            </a:r>
            <a:r>
              <a:rPr lang="ja-JP" altLang="en-US" b="1" dirty="0" smtClean="0">
                <a:solidFill>
                  <a:schemeClr val="bg1"/>
                </a:solidFill>
              </a:rPr>
              <a:t>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全能</a:t>
            </a:r>
            <a:r>
              <a:rPr lang="ja-JP" altLang="en-US" b="1" dirty="0">
                <a:solidFill>
                  <a:schemeClr val="bg1"/>
                </a:solidFill>
              </a:rPr>
              <a:t>の神が、あなたたちの努力を受け取り</a:t>
            </a:r>
            <a:r>
              <a:rPr lang="ja-JP" altLang="en-US" b="1" dirty="0" smtClean="0">
                <a:solidFill>
                  <a:schemeClr val="bg1"/>
                </a:solidFill>
              </a:rPr>
              <a:t>、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神</a:t>
            </a:r>
            <a:r>
              <a:rPr lang="ja-JP" altLang="en-US" b="1" dirty="0">
                <a:solidFill>
                  <a:schemeClr val="bg1"/>
                </a:solidFill>
              </a:rPr>
              <a:t>の眼差しをいつも</a:t>
            </a:r>
            <a:r>
              <a:rPr lang="ja-JP" altLang="en-US" b="1" dirty="0" smtClean="0">
                <a:solidFill>
                  <a:schemeClr val="bg1"/>
                </a:solidFill>
              </a:rPr>
              <a:t>与えてくださいます</a:t>
            </a:r>
            <a:r>
              <a:rPr lang="ja-JP" altLang="en-US" b="1" dirty="0">
                <a:solidFill>
                  <a:schemeClr val="bg1"/>
                </a:solidFill>
              </a:rPr>
              <a:t>ように。</a:t>
            </a:r>
          </a:p>
          <a:p>
            <a:pPr marL="0" indent="0">
              <a:buNone/>
            </a:pPr>
            <a:r>
              <a:rPr lang="ja-JP" altLang="en-US" b="1" dirty="0" smtClean="0">
                <a:solidFill>
                  <a:schemeClr val="bg1"/>
                </a:solidFill>
              </a:rPr>
              <a:t>一</a:t>
            </a:r>
            <a:r>
              <a:rPr lang="ja-JP" altLang="en-US" b="1" dirty="0">
                <a:solidFill>
                  <a:schemeClr val="bg1"/>
                </a:solidFill>
              </a:rPr>
              <a:t>　同</a:t>
            </a:r>
            <a:r>
              <a:rPr lang="ja-JP" altLang="en-US" b="1" dirty="0" smtClean="0">
                <a:solidFill>
                  <a:schemeClr val="bg1"/>
                </a:solidFill>
              </a:rPr>
              <a:t>：　　　アーメン</a:t>
            </a:r>
            <a:r>
              <a:rPr lang="ja-JP" altLang="en-US" b="1" dirty="0">
                <a:solidFill>
                  <a:schemeClr val="bg1"/>
                </a:solidFill>
              </a:rPr>
              <a:t>。</a:t>
            </a:r>
          </a:p>
          <a:p>
            <a:endParaRPr kumimoji="1" lang="ja-JP" altLang="en-US" b="1" dirty="0"/>
          </a:p>
        </p:txBody>
      </p:sp>
    </p:spTree>
    <p:extLst>
      <p:ext uri="{BB962C8B-B14F-4D97-AF65-F5344CB8AC3E}">
        <p14:creationId xmlns:p14="http://schemas.microsoft.com/office/powerpoint/2010/main" val="28472506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251520" y="116632"/>
            <a:ext cx="8640960" cy="6552728"/>
          </a:xfrm>
        </p:spPr>
        <p:txBody>
          <a:bodyPr>
            <a:normAutofit fontScale="85000" lnSpcReduction="20000"/>
          </a:bodyPr>
          <a:lstStyle/>
          <a:p>
            <a:pPr marL="0" indent="0">
              <a:buNone/>
            </a:pPr>
            <a:r>
              <a:rPr lang="ja-JP" altLang="en-US" b="1" dirty="0" smtClean="0">
                <a:solidFill>
                  <a:schemeClr val="bg1"/>
                </a:solidFill>
              </a:rPr>
              <a:t>信徒代表：</a:t>
            </a:r>
            <a:r>
              <a:rPr lang="ja-JP" altLang="en-US" b="1" dirty="0">
                <a:solidFill>
                  <a:schemeClr val="bg1"/>
                </a:solidFill>
              </a:rPr>
              <a:t>大司教様、わたしたちがともに集まる</a:t>
            </a:r>
            <a:r>
              <a:rPr lang="ja-JP" altLang="en-US" b="1" dirty="0" smtClean="0">
                <a:solidFill>
                  <a:schemeClr val="bg1"/>
                </a:solidFill>
              </a:rPr>
              <a:t>と</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き</a:t>
            </a:r>
            <a:r>
              <a:rPr lang="ja-JP" altLang="en-US" b="1" dirty="0">
                <a:solidFill>
                  <a:schemeClr val="bg1"/>
                </a:solidFill>
              </a:rPr>
              <a:t>、親しい、心地よい集まりを求めて</a:t>
            </a:r>
            <a:r>
              <a:rPr lang="ja-JP" altLang="en-US" b="1" dirty="0" smtClean="0">
                <a:solidFill>
                  <a:schemeClr val="bg1"/>
                </a:solidFill>
              </a:rPr>
              <a:t>し</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a:t>
            </a:r>
            <a:r>
              <a:rPr lang="ja-JP" altLang="en-US" b="1" dirty="0" err="1" smtClean="0">
                <a:solidFill>
                  <a:schemeClr val="bg1"/>
                </a:solidFill>
              </a:rPr>
              <a:t>まう</a:t>
            </a:r>
            <a:r>
              <a:rPr lang="ja-JP" altLang="en-US" b="1" dirty="0">
                <a:solidFill>
                  <a:schemeClr val="bg1"/>
                </a:solidFill>
              </a:rPr>
              <a:t>ために、本当に関わりを必要と</a:t>
            </a:r>
            <a:r>
              <a:rPr lang="ja-JP" altLang="en-US" b="1" dirty="0" smtClean="0">
                <a:solidFill>
                  <a:schemeClr val="bg1"/>
                </a:solidFill>
              </a:rPr>
              <a:t>す</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a:t>
            </a:r>
            <a:r>
              <a:rPr lang="ja-JP" altLang="en-US" b="1" dirty="0" err="1" smtClean="0">
                <a:solidFill>
                  <a:schemeClr val="bg1"/>
                </a:solidFill>
              </a:rPr>
              <a:t>る</a:t>
            </a:r>
            <a:r>
              <a:rPr lang="ja-JP" altLang="en-US" b="1" dirty="0">
                <a:solidFill>
                  <a:schemeClr val="bg1"/>
                </a:solidFill>
              </a:rPr>
              <a:t>人を避けて</a:t>
            </a:r>
            <a:r>
              <a:rPr lang="ja-JP" altLang="en-US" b="1" dirty="0" smtClean="0">
                <a:solidFill>
                  <a:schemeClr val="bg1"/>
                </a:solidFill>
              </a:rPr>
              <a:t>しまいます</a:t>
            </a:r>
            <a:r>
              <a:rPr lang="ja-JP" altLang="en-US" b="1" dirty="0">
                <a:solidFill>
                  <a:schemeClr val="bg1"/>
                </a:solidFill>
              </a:rPr>
              <a:t>。一人一人</a:t>
            </a:r>
            <a:r>
              <a:rPr lang="ja-JP" altLang="en-US" b="1" dirty="0" smtClean="0">
                <a:solidFill>
                  <a:schemeClr val="bg1"/>
                </a:solidFill>
              </a:rPr>
              <a:t>を</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大切</a:t>
            </a:r>
            <a:r>
              <a:rPr lang="ja-JP" altLang="en-US" b="1" dirty="0">
                <a:solidFill>
                  <a:schemeClr val="bg1"/>
                </a:solidFill>
              </a:rPr>
              <a:t>にする心を、神がわたしたちに</a:t>
            </a:r>
            <a:r>
              <a:rPr lang="ja-JP" altLang="en-US" b="1" dirty="0" smtClean="0">
                <a:solidFill>
                  <a:schemeClr val="bg1"/>
                </a:solidFill>
              </a:rPr>
              <a:t>与</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えてくださいます</a:t>
            </a:r>
            <a:r>
              <a:rPr lang="ja-JP" altLang="en-US" b="1" dirty="0">
                <a:solidFill>
                  <a:schemeClr val="bg1"/>
                </a:solidFill>
              </a:rPr>
              <a:t>ように祝福を願います。</a:t>
            </a:r>
          </a:p>
          <a:p>
            <a:pPr marL="0" indent="0">
              <a:buNone/>
            </a:pPr>
            <a:endParaRPr lang="en-US" altLang="ja-JP" b="1" dirty="0" smtClean="0">
              <a:solidFill>
                <a:schemeClr val="bg1"/>
              </a:solidFill>
            </a:endParaRPr>
          </a:p>
          <a:p>
            <a:pPr marL="0" indent="0">
              <a:buNone/>
            </a:pPr>
            <a:r>
              <a:rPr lang="ja-JP" altLang="en-US" b="1" dirty="0" smtClean="0">
                <a:solidFill>
                  <a:schemeClr val="bg1"/>
                </a:solidFill>
              </a:rPr>
              <a:t>大司教：　　皆さん</a:t>
            </a:r>
            <a:r>
              <a:rPr lang="ja-JP" altLang="en-US" b="1" dirty="0">
                <a:solidFill>
                  <a:schemeClr val="bg1"/>
                </a:solidFill>
              </a:rPr>
              <a:t>が、それぞれの関わりを大切に</a:t>
            </a:r>
            <a:r>
              <a:rPr lang="ja-JP" altLang="en-US" b="1" dirty="0" smtClean="0">
                <a:solidFill>
                  <a:schemeClr val="bg1"/>
                </a:solidFill>
              </a:rPr>
              <a:t>し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a:t>
            </a:r>
            <a:r>
              <a:rPr lang="ja-JP" altLang="en-US" b="1" dirty="0" err="1" smtClean="0">
                <a:solidFill>
                  <a:schemeClr val="bg1"/>
                </a:solidFill>
              </a:rPr>
              <a:t>て</a:t>
            </a:r>
            <a:r>
              <a:rPr lang="ja-JP" altLang="en-US" b="1" dirty="0">
                <a:solidFill>
                  <a:schemeClr val="bg1"/>
                </a:solidFill>
              </a:rPr>
              <a:t>生活していることを、わたしは知って</a:t>
            </a:r>
            <a:r>
              <a:rPr lang="ja-JP" altLang="en-US" b="1" dirty="0" smtClean="0">
                <a:solidFill>
                  <a:schemeClr val="bg1"/>
                </a:solidFill>
              </a:rPr>
              <a:t>い</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ます</a:t>
            </a:r>
            <a:r>
              <a:rPr lang="ja-JP" altLang="en-US" b="1" dirty="0">
                <a:solidFill>
                  <a:schemeClr val="bg1"/>
                </a:solidFill>
              </a:rPr>
              <a:t>。人と人との絆は、人を本当に</a:t>
            </a:r>
            <a:r>
              <a:rPr lang="ja-JP" altLang="en-US" b="1" dirty="0" smtClean="0">
                <a:solidFill>
                  <a:schemeClr val="bg1"/>
                </a:solidFill>
              </a:rPr>
              <a:t>活かし</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a:t>
            </a:r>
            <a:r>
              <a:rPr lang="ja-JP" altLang="en-US" b="1" dirty="0" err="1" smtClean="0">
                <a:solidFill>
                  <a:schemeClr val="bg1"/>
                </a:solidFill>
              </a:rPr>
              <a:t>て</a:t>
            </a:r>
            <a:r>
              <a:rPr lang="ja-JP" altLang="en-US" b="1" dirty="0">
                <a:solidFill>
                  <a:schemeClr val="bg1"/>
                </a:solidFill>
              </a:rPr>
              <a:t>くれます</a:t>
            </a:r>
            <a:r>
              <a:rPr lang="ja-JP" altLang="en-US" b="1" dirty="0" smtClean="0">
                <a:solidFill>
                  <a:schemeClr val="bg1"/>
                </a:solidFill>
              </a:rPr>
              <a:t>。人</a:t>
            </a:r>
            <a:r>
              <a:rPr lang="ja-JP" altLang="en-US" b="1" dirty="0">
                <a:solidFill>
                  <a:schemeClr val="bg1"/>
                </a:solidFill>
              </a:rPr>
              <a:t>を豊かに生かして</a:t>
            </a:r>
            <a:r>
              <a:rPr lang="ja-JP" altLang="en-US" b="1" dirty="0" smtClean="0">
                <a:solidFill>
                  <a:schemeClr val="bg1"/>
                </a:solidFill>
              </a:rPr>
              <a:t>くださる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主</a:t>
            </a:r>
            <a:r>
              <a:rPr lang="ja-JP" altLang="en-US" b="1" dirty="0">
                <a:solidFill>
                  <a:schemeClr val="bg1"/>
                </a:solidFill>
              </a:rPr>
              <a:t>キリストが、あなたたちの生活の中心に</a:t>
            </a:r>
            <a:r>
              <a:rPr lang="ja-JP" altLang="en-US" b="1" dirty="0" smtClean="0">
                <a:solidFill>
                  <a:schemeClr val="bg1"/>
                </a:solidFill>
              </a:rPr>
              <a:t>、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この</a:t>
            </a:r>
            <a:r>
              <a:rPr lang="ja-JP" altLang="en-US" b="1" dirty="0">
                <a:solidFill>
                  <a:schemeClr val="bg1"/>
                </a:solidFill>
              </a:rPr>
              <a:t>交わりの力強さを与えて</a:t>
            </a:r>
            <a:r>
              <a:rPr lang="ja-JP" altLang="en-US" b="1" dirty="0" smtClean="0">
                <a:solidFill>
                  <a:schemeClr val="bg1"/>
                </a:solidFill>
              </a:rPr>
              <a:t>くださいます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よう</a:t>
            </a:r>
            <a:r>
              <a:rPr lang="ja-JP" altLang="en-US" b="1" dirty="0">
                <a:solidFill>
                  <a:schemeClr val="bg1"/>
                </a:solidFill>
              </a:rPr>
              <a:t>に。　</a:t>
            </a:r>
          </a:p>
          <a:p>
            <a:pPr marL="0" indent="0">
              <a:buNone/>
            </a:pPr>
            <a:r>
              <a:rPr lang="ja-JP" altLang="en-US" b="1" dirty="0" smtClean="0">
                <a:solidFill>
                  <a:schemeClr val="bg1"/>
                </a:solidFill>
              </a:rPr>
              <a:t>一</a:t>
            </a:r>
            <a:r>
              <a:rPr lang="ja-JP" altLang="en-US" b="1" dirty="0">
                <a:solidFill>
                  <a:schemeClr val="bg1"/>
                </a:solidFill>
              </a:rPr>
              <a:t>　同</a:t>
            </a:r>
            <a:r>
              <a:rPr lang="ja-JP" altLang="en-US" b="1" dirty="0" smtClean="0">
                <a:solidFill>
                  <a:schemeClr val="bg1"/>
                </a:solidFill>
              </a:rPr>
              <a:t>：　　アーメン</a:t>
            </a:r>
            <a:r>
              <a:rPr lang="ja-JP" altLang="en-US" b="1" dirty="0">
                <a:solidFill>
                  <a:schemeClr val="bg1"/>
                </a:solidFill>
              </a:rPr>
              <a:t>。</a:t>
            </a:r>
          </a:p>
          <a:p>
            <a:endParaRPr lang="ja-JP" altLang="en-US" dirty="0"/>
          </a:p>
        </p:txBody>
      </p:sp>
    </p:spTree>
    <p:extLst>
      <p:ext uri="{BB962C8B-B14F-4D97-AF65-F5344CB8AC3E}">
        <p14:creationId xmlns:p14="http://schemas.microsoft.com/office/powerpoint/2010/main" val="3904191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bg1"/>
                </a:solidFill>
              </a:rPr>
              <a:t>社会の</a:t>
            </a:r>
            <a:r>
              <a:rPr kumimoji="1" lang="en-US" altLang="ja-JP" dirty="0" smtClean="0">
                <a:solidFill>
                  <a:schemeClr val="bg1"/>
                </a:solidFill>
              </a:rPr>
              <a:t>20</a:t>
            </a:r>
            <a:r>
              <a:rPr kumimoji="1" lang="ja-JP" altLang="en-US" dirty="0" smtClean="0">
                <a:solidFill>
                  <a:schemeClr val="bg1"/>
                </a:solidFill>
              </a:rPr>
              <a:t>年の振り返り</a:t>
            </a:r>
            <a:endParaRPr kumimoji="1" lang="ja-JP" altLang="en-US" dirty="0">
              <a:solidFill>
                <a:schemeClr val="bg1"/>
              </a:solidFill>
            </a:endParaRPr>
          </a:p>
        </p:txBody>
      </p:sp>
      <p:sp>
        <p:nvSpPr>
          <p:cNvPr id="3" name="コンテンツ プレースホルダー 2"/>
          <p:cNvSpPr>
            <a:spLocks noGrp="1"/>
          </p:cNvSpPr>
          <p:nvPr>
            <p:ph idx="1"/>
          </p:nvPr>
        </p:nvSpPr>
        <p:spPr/>
        <p:txBody>
          <a:bodyPr anchor="b"/>
          <a:lstStyle/>
          <a:p>
            <a:pPr marL="0" indent="0" algn="ctr">
              <a:buNone/>
            </a:pPr>
            <a:r>
              <a:rPr kumimoji="1" lang="en-US" altLang="ja-JP" dirty="0" smtClean="0">
                <a:solidFill>
                  <a:schemeClr val="bg1"/>
                </a:solidFill>
              </a:rPr>
              <a:t>20</a:t>
            </a:r>
            <a:r>
              <a:rPr kumimoji="1" lang="ja-JP" altLang="en-US" dirty="0" smtClean="0">
                <a:solidFill>
                  <a:schemeClr val="bg1"/>
                </a:solidFill>
              </a:rPr>
              <a:t>周年のテーマソング「グロリア」をバックに</a:t>
            </a:r>
            <a:endParaRPr kumimoji="1" lang="en-US" altLang="ja-JP" dirty="0" smtClean="0">
              <a:solidFill>
                <a:schemeClr val="bg1"/>
              </a:solidFill>
            </a:endParaRPr>
          </a:p>
          <a:p>
            <a:pPr marL="0" indent="0" algn="ctr">
              <a:buNone/>
            </a:pPr>
            <a:r>
              <a:rPr lang="en-US" altLang="ja-JP" dirty="0">
                <a:solidFill>
                  <a:schemeClr val="bg1"/>
                </a:solidFill>
              </a:rPr>
              <a:t>20</a:t>
            </a:r>
            <a:r>
              <a:rPr lang="ja-JP" altLang="en-US" dirty="0">
                <a:solidFill>
                  <a:schemeClr val="bg1"/>
                </a:solidFill>
              </a:rPr>
              <a:t>年間</a:t>
            </a:r>
            <a:r>
              <a:rPr lang="ja-JP" altLang="en-US" dirty="0" smtClean="0">
                <a:solidFill>
                  <a:schemeClr val="bg1"/>
                </a:solidFill>
              </a:rPr>
              <a:t>の出来事が映し出されます。</a:t>
            </a:r>
            <a:endParaRPr kumimoji="1" lang="ja-JP" altLang="en-US" dirty="0">
              <a:solidFill>
                <a:schemeClr val="bg1"/>
              </a:solidFill>
            </a:endParaRPr>
          </a:p>
        </p:txBody>
      </p:sp>
    </p:spTree>
    <p:extLst>
      <p:ext uri="{BB962C8B-B14F-4D97-AF65-F5344CB8AC3E}">
        <p14:creationId xmlns:p14="http://schemas.microsoft.com/office/powerpoint/2010/main" val="18565169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179512" y="116632"/>
            <a:ext cx="8784976" cy="6624736"/>
          </a:xfrm>
        </p:spPr>
        <p:txBody>
          <a:bodyPr>
            <a:normAutofit fontScale="92500" lnSpcReduction="10000"/>
          </a:bodyPr>
          <a:lstStyle/>
          <a:p>
            <a:pPr marL="0" indent="0">
              <a:buNone/>
            </a:pPr>
            <a:r>
              <a:rPr lang="ja-JP" altLang="en-US" dirty="0">
                <a:solidFill>
                  <a:schemeClr val="bg1"/>
                </a:solidFill>
              </a:rPr>
              <a:t>信徒</a:t>
            </a:r>
            <a:r>
              <a:rPr lang="ja-JP" altLang="en-US" dirty="0" smtClean="0">
                <a:solidFill>
                  <a:schemeClr val="bg1"/>
                </a:solidFill>
              </a:rPr>
              <a:t>代表：</a:t>
            </a:r>
            <a:r>
              <a:rPr lang="ja-JP" altLang="en-US" dirty="0">
                <a:solidFill>
                  <a:schemeClr val="bg1"/>
                </a:solidFill>
              </a:rPr>
              <a:t>大司教様、わたしたちの教会では、限</a:t>
            </a:r>
            <a:r>
              <a:rPr lang="ja-JP" altLang="en-US" dirty="0" smtClean="0">
                <a:solidFill>
                  <a:schemeClr val="bg1"/>
                </a:solidFill>
              </a:rPr>
              <a:t>ら</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れた</a:t>
            </a:r>
            <a:r>
              <a:rPr lang="ja-JP" altLang="en-US" dirty="0">
                <a:solidFill>
                  <a:schemeClr val="bg1"/>
                </a:solidFill>
              </a:rPr>
              <a:t>人に役割を任せてしまい、それぞれ</a:t>
            </a:r>
            <a:r>
              <a:rPr lang="ja-JP" altLang="en-US" dirty="0" smtClean="0">
                <a:solidFill>
                  <a:schemeClr val="bg1"/>
                </a:solidFill>
              </a:rPr>
              <a:t>が</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神</a:t>
            </a:r>
            <a:r>
              <a:rPr lang="ja-JP" altLang="en-US" dirty="0">
                <a:solidFill>
                  <a:schemeClr val="bg1"/>
                </a:solidFill>
              </a:rPr>
              <a:t>から与えられた賜物を</a:t>
            </a:r>
            <a:r>
              <a:rPr lang="ja-JP" altLang="en-US" dirty="0" smtClean="0">
                <a:solidFill>
                  <a:schemeClr val="bg1"/>
                </a:solidFill>
              </a:rPr>
              <a:t>生かし切れません</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で</a:t>
            </a:r>
            <a:r>
              <a:rPr lang="ja-JP" altLang="en-US" dirty="0">
                <a:solidFill>
                  <a:schemeClr val="bg1"/>
                </a:solidFill>
              </a:rPr>
              <a:t>した。神の国の実現を願う一人一人の</a:t>
            </a:r>
            <a:r>
              <a:rPr lang="ja-JP" altLang="en-US" dirty="0" smtClean="0">
                <a:solidFill>
                  <a:schemeClr val="bg1"/>
                </a:solidFill>
              </a:rPr>
              <a:t>心</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が</a:t>
            </a:r>
            <a:r>
              <a:rPr lang="ja-JP" altLang="en-US" dirty="0">
                <a:solidFill>
                  <a:schemeClr val="bg1"/>
                </a:solidFill>
              </a:rPr>
              <a:t>、わたしたち皆に力を与えてくれます　</a:t>
            </a:r>
            <a:r>
              <a:rPr lang="ja-JP" altLang="en-US" dirty="0" err="1" smtClean="0">
                <a:solidFill>
                  <a:schemeClr val="bg1"/>
                </a:solidFill>
              </a:rPr>
              <a:t>よ</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うに</a:t>
            </a:r>
            <a:r>
              <a:rPr lang="ja-JP" altLang="en-US" dirty="0">
                <a:solidFill>
                  <a:schemeClr val="bg1"/>
                </a:solidFill>
              </a:rPr>
              <a:t>祝福を願います。</a:t>
            </a:r>
          </a:p>
          <a:p>
            <a:pPr marL="0" indent="0">
              <a:buNone/>
            </a:pPr>
            <a:endParaRPr lang="en-US" altLang="ja-JP" dirty="0" smtClean="0">
              <a:solidFill>
                <a:schemeClr val="bg1"/>
              </a:solidFill>
            </a:endParaRPr>
          </a:p>
          <a:p>
            <a:pPr marL="0" indent="0">
              <a:buNone/>
            </a:pPr>
            <a:r>
              <a:rPr lang="ja-JP" altLang="en-US" dirty="0" smtClean="0">
                <a:solidFill>
                  <a:schemeClr val="bg1"/>
                </a:solidFill>
              </a:rPr>
              <a:t>大司教：　　人</a:t>
            </a:r>
            <a:r>
              <a:rPr lang="ja-JP" altLang="en-US" dirty="0">
                <a:solidFill>
                  <a:schemeClr val="bg1"/>
                </a:solidFill>
              </a:rPr>
              <a:t>は一人では生きていくことができない</a:t>
            </a:r>
            <a:r>
              <a:rPr lang="ja-JP" altLang="en-US" dirty="0" err="1" smtClean="0">
                <a:solidFill>
                  <a:schemeClr val="bg1"/>
                </a:solidFill>
              </a:rPr>
              <a:t>こ</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とを</a:t>
            </a:r>
            <a:r>
              <a:rPr lang="ja-JP" altLang="en-US" dirty="0">
                <a:solidFill>
                  <a:schemeClr val="bg1"/>
                </a:solidFill>
              </a:rPr>
              <a:t>、わたしたちはつい忘れてしまいます</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一人一人</a:t>
            </a:r>
            <a:r>
              <a:rPr lang="ja-JP" altLang="en-US" dirty="0">
                <a:solidFill>
                  <a:schemeClr val="bg1"/>
                </a:solidFill>
              </a:rPr>
              <a:t>に与えられた役割を活かし合う</a:t>
            </a:r>
            <a:r>
              <a:rPr lang="ja-JP" altLang="en-US" dirty="0" smtClean="0">
                <a:solidFill>
                  <a:schemeClr val="bg1"/>
                </a:solidFill>
              </a:rPr>
              <a:t>と</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き</a:t>
            </a:r>
            <a:r>
              <a:rPr lang="ja-JP" altLang="en-US" dirty="0">
                <a:solidFill>
                  <a:schemeClr val="bg1"/>
                </a:solidFill>
              </a:rPr>
              <a:t>、わたしたち皆が教会の主役である</a:t>
            </a:r>
            <a:r>
              <a:rPr lang="ja-JP" altLang="en-US" dirty="0" smtClean="0">
                <a:solidFill>
                  <a:schemeClr val="bg1"/>
                </a:solidFill>
              </a:rPr>
              <a:t>こと</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を</a:t>
            </a:r>
            <a:r>
              <a:rPr lang="ja-JP" altLang="en-US" dirty="0">
                <a:solidFill>
                  <a:schemeClr val="bg1"/>
                </a:solidFill>
              </a:rPr>
              <a:t>神が悟らせてくださいますように。</a:t>
            </a:r>
          </a:p>
          <a:p>
            <a:pPr marL="0" indent="0">
              <a:buNone/>
            </a:pPr>
            <a:r>
              <a:rPr lang="ja-JP" altLang="en-US" dirty="0" smtClean="0">
                <a:solidFill>
                  <a:schemeClr val="bg1"/>
                </a:solidFill>
              </a:rPr>
              <a:t>一</a:t>
            </a:r>
            <a:r>
              <a:rPr lang="ja-JP" altLang="en-US" dirty="0">
                <a:solidFill>
                  <a:schemeClr val="bg1"/>
                </a:solidFill>
              </a:rPr>
              <a:t>　同</a:t>
            </a:r>
            <a:r>
              <a:rPr lang="ja-JP" altLang="en-US" dirty="0" smtClean="0">
                <a:solidFill>
                  <a:schemeClr val="bg1"/>
                </a:solidFill>
              </a:rPr>
              <a:t>：　　アーメン</a:t>
            </a:r>
            <a:r>
              <a:rPr lang="ja-JP" altLang="en-US" dirty="0">
                <a:solidFill>
                  <a:schemeClr val="bg1"/>
                </a:solidFill>
              </a:rPr>
              <a:t>。</a:t>
            </a:r>
          </a:p>
          <a:p>
            <a:endParaRPr kumimoji="1" lang="ja-JP" altLang="en-US" dirty="0"/>
          </a:p>
        </p:txBody>
      </p:sp>
    </p:spTree>
    <p:extLst>
      <p:ext uri="{BB962C8B-B14F-4D97-AF65-F5344CB8AC3E}">
        <p14:creationId xmlns:p14="http://schemas.microsoft.com/office/powerpoint/2010/main" val="504266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179512" y="116632"/>
            <a:ext cx="8784976" cy="6624736"/>
          </a:xfrm>
        </p:spPr>
        <p:txBody>
          <a:bodyPr>
            <a:normAutofit fontScale="92500" lnSpcReduction="10000"/>
          </a:bodyPr>
          <a:lstStyle/>
          <a:p>
            <a:pPr marL="0" indent="0">
              <a:buNone/>
            </a:pPr>
            <a:r>
              <a:rPr lang="ja-JP" altLang="en-US" dirty="0">
                <a:solidFill>
                  <a:schemeClr val="bg1"/>
                </a:solidFill>
              </a:rPr>
              <a:t>信徒</a:t>
            </a:r>
            <a:r>
              <a:rPr lang="ja-JP" altLang="en-US" dirty="0" smtClean="0">
                <a:solidFill>
                  <a:schemeClr val="bg1"/>
                </a:solidFill>
              </a:rPr>
              <a:t>代表：</a:t>
            </a:r>
            <a:r>
              <a:rPr lang="ja-JP" altLang="en-US" dirty="0">
                <a:solidFill>
                  <a:schemeClr val="bg1"/>
                </a:solidFill>
              </a:rPr>
              <a:t>大司教様、この社会にある不正義が</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弱い</a:t>
            </a:r>
            <a:r>
              <a:rPr lang="ja-JP" altLang="en-US" dirty="0">
                <a:solidFill>
                  <a:schemeClr val="bg1"/>
                </a:solidFill>
              </a:rPr>
              <a:t>立場にある人々にいつも圧力を</a:t>
            </a:r>
            <a:r>
              <a:rPr lang="ja-JP" altLang="en-US" dirty="0" err="1" smtClean="0">
                <a:solidFill>
                  <a:schemeClr val="bg1"/>
                </a:solidFill>
              </a:rPr>
              <a:t>か</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け</a:t>
            </a:r>
            <a:r>
              <a:rPr lang="ja-JP" altLang="en-US" dirty="0">
                <a:solidFill>
                  <a:schemeClr val="bg1"/>
                </a:solidFill>
              </a:rPr>
              <a:t>、圧迫するといった現実があります</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聖霊</a:t>
            </a:r>
            <a:r>
              <a:rPr lang="ja-JP" altLang="en-US" dirty="0">
                <a:solidFill>
                  <a:schemeClr val="bg1"/>
                </a:solidFill>
              </a:rPr>
              <a:t>の導きをわたしたちに示してく</a:t>
            </a:r>
            <a:r>
              <a:rPr lang="ja-JP" altLang="en-US" dirty="0" err="1" smtClean="0">
                <a:solidFill>
                  <a:schemeClr val="bg1"/>
                </a:solidFill>
              </a:rPr>
              <a:t>ださ</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る</a:t>
            </a:r>
            <a:r>
              <a:rPr lang="ja-JP" altLang="en-US" dirty="0">
                <a:solidFill>
                  <a:schemeClr val="bg1"/>
                </a:solidFill>
              </a:rPr>
              <a:t>ことによって、真理の霊が</a:t>
            </a:r>
            <a:r>
              <a:rPr lang="ja-JP" altLang="en-US" dirty="0" smtClean="0">
                <a:solidFill>
                  <a:schemeClr val="bg1"/>
                </a:solidFill>
              </a:rPr>
              <a:t>わたしたち</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に</a:t>
            </a:r>
            <a:r>
              <a:rPr lang="ja-JP" altLang="en-US" dirty="0">
                <a:solidFill>
                  <a:schemeClr val="bg1"/>
                </a:solidFill>
              </a:rPr>
              <a:t>光を与えてくださるように祝福を願います。</a:t>
            </a:r>
          </a:p>
          <a:p>
            <a:pPr marL="0" indent="0">
              <a:buNone/>
            </a:pPr>
            <a:endParaRPr lang="en-US" altLang="ja-JP" dirty="0" smtClean="0">
              <a:solidFill>
                <a:schemeClr val="bg1"/>
              </a:solidFill>
            </a:endParaRPr>
          </a:p>
          <a:p>
            <a:pPr marL="0" indent="0">
              <a:buNone/>
            </a:pPr>
            <a:r>
              <a:rPr lang="ja-JP" altLang="en-US" dirty="0" smtClean="0">
                <a:solidFill>
                  <a:schemeClr val="bg1"/>
                </a:solidFill>
              </a:rPr>
              <a:t>大司教</a:t>
            </a:r>
            <a:r>
              <a:rPr lang="ja-JP" altLang="en-US" dirty="0">
                <a:solidFill>
                  <a:schemeClr val="bg1"/>
                </a:solidFill>
              </a:rPr>
              <a:t>：わたしたちは常に社会の影響を受け、</a:t>
            </a:r>
            <a:r>
              <a:rPr lang="ja-JP" altLang="en-US" dirty="0" smtClean="0">
                <a:solidFill>
                  <a:schemeClr val="bg1"/>
                </a:solidFill>
              </a:rPr>
              <a:t>神</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様</a:t>
            </a:r>
            <a:r>
              <a:rPr lang="ja-JP" altLang="en-US" dirty="0">
                <a:solidFill>
                  <a:schemeClr val="bg1"/>
                </a:solidFill>
              </a:rPr>
              <a:t>の心を見失ってしまうことがあります。</a:t>
            </a:r>
            <a:r>
              <a:rPr lang="ja-JP" altLang="en-US" dirty="0" smtClean="0">
                <a:solidFill>
                  <a:schemeClr val="bg1"/>
                </a:solidFill>
              </a:rPr>
              <a:t>そ</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のような</a:t>
            </a:r>
            <a:r>
              <a:rPr lang="ja-JP" altLang="en-US" dirty="0">
                <a:solidFill>
                  <a:schemeClr val="bg1"/>
                </a:solidFill>
              </a:rPr>
              <a:t>とき、聖霊が神の御心に適った</a:t>
            </a:r>
            <a:r>
              <a:rPr lang="ja-JP" altLang="en-US" dirty="0" smtClean="0">
                <a:solidFill>
                  <a:schemeClr val="bg1"/>
                </a:solidFill>
              </a:rPr>
              <a:t>社会</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の</a:t>
            </a:r>
            <a:r>
              <a:rPr lang="ja-JP" altLang="en-US" dirty="0">
                <a:solidFill>
                  <a:schemeClr val="bg1"/>
                </a:solidFill>
              </a:rPr>
              <a:t>あり方を、わたしたちの心に</a:t>
            </a:r>
            <a:r>
              <a:rPr lang="ja-JP" altLang="en-US" dirty="0" smtClean="0">
                <a:solidFill>
                  <a:schemeClr val="bg1"/>
                </a:solidFill>
              </a:rPr>
              <a:t>語りかけてく</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だ</a:t>
            </a:r>
            <a:r>
              <a:rPr lang="ja-JP" altLang="en-US" dirty="0">
                <a:solidFill>
                  <a:schemeClr val="bg1"/>
                </a:solidFill>
              </a:rPr>
              <a:t>さり、導いてくださいますように。</a:t>
            </a:r>
          </a:p>
          <a:p>
            <a:pPr marL="0" indent="0">
              <a:buNone/>
            </a:pPr>
            <a:r>
              <a:rPr lang="ja-JP" altLang="en-US" dirty="0" smtClean="0">
                <a:solidFill>
                  <a:schemeClr val="bg1"/>
                </a:solidFill>
              </a:rPr>
              <a:t>一</a:t>
            </a:r>
            <a:r>
              <a:rPr lang="ja-JP" altLang="en-US" dirty="0">
                <a:solidFill>
                  <a:schemeClr val="bg1"/>
                </a:solidFill>
              </a:rPr>
              <a:t>　同</a:t>
            </a:r>
            <a:r>
              <a:rPr lang="ja-JP" altLang="en-US" dirty="0" smtClean="0">
                <a:solidFill>
                  <a:schemeClr val="bg1"/>
                </a:solidFill>
              </a:rPr>
              <a:t>：　　アーメン</a:t>
            </a:r>
            <a:r>
              <a:rPr lang="ja-JP" altLang="en-US" dirty="0">
                <a:solidFill>
                  <a:schemeClr val="bg1"/>
                </a:solidFill>
              </a:rPr>
              <a:t>。</a:t>
            </a:r>
          </a:p>
          <a:p>
            <a:endParaRPr lang="ja-JP" altLang="en-US" dirty="0">
              <a:solidFill>
                <a:schemeClr val="bg1"/>
              </a:solidFill>
            </a:endParaRPr>
          </a:p>
          <a:p>
            <a:endParaRPr kumimoji="1" lang="ja-JP" altLang="en-US" dirty="0"/>
          </a:p>
        </p:txBody>
      </p:sp>
    </p:spTree>
    <p:extLst>
      <p:ext uri="{BB962C8B-B14F-4D97-AF65-F5344CB8AC3E}">
        <p14:creationId xmlns:p14="http://schemas.microsoft.com/office/powerpoint/2010/main" val="33268323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107504" y="0"/>
            <a:ext cx="8928992" cy="6741368"/>
          </a:xfrm>
        </p:spPr>
        <p:txBody>
          <a:bodyPr>
            <a:normAutofit fontScale="92500" lnSpcReduction="20000"/>
          </a:bodyPr>
          <a:lstStyle/>
          <a:p>
            <a:pPr marL="0" indent="0">
              <a:buNone/>
            </a:pPr>
            <a:r>
              <a:rPr lang="ja-JP" altLang="en-US" dirty="0" smtClean="0">
                <a:solidFill>
                  <a:schemeClr val="bg1"/>
                </a:solidFill>
              </a:rPr>
              <a:t>信徒代表：</a:t>
            </a:r>
            <a:r>
              <a:rPr lang="ja-JP" altLang="en-US" dirty="0">
                <a:solidFill>
                  <a:schemeClr val="bg1"/>
                </a:solidFill>
              </a:rPr>
              <a:t>大司教様、わたしたち信徒は、社会の</a:t>
            </a:r>
            <a:r>
              <a:rPr lang="ja-JP" altLang="en-US" dirty="0" smtClean="0">
                <a:solidFill>
                  <a:schemeClr val="bg1"/>
                </a:solidFill>
              </a:rPr>
              <a:t>中</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で</a:t>
            </a:r>
            <a:r>
              <a:rPr lang="ja-JP" altLang="en-US" dirty="0">
                <a:solidFill>
                  <a:schemeClr val="bg1"/>
                </a:solidFill>
              </a:rPr>
              <a:t>、教会の大切にしていることを、</a:t>
            </a:r>
            <a:r>
              <a:rPr lang="ja-JP" altLang="en-US" dirty="0" smtClean="0">
                <a:solidFill>
                  <a:schemeClr val="bg1"/>
                </a:solidFill>
              </a:rPr>
              <a:t>見過</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ご</a:t>
            </a:r>
            <a:r>
              <a:rPr lang="ja-JP" altLang="en-US" dirty="0">
                <a:solidFill>
                  <a:schemeClr val="bg1"/>
                </a:solidFill>
              </a:rPr>
              <a:t>してしまうことがあります。</a:t>
            </a:r>
            <a:r>
              <a:rPr lang="ja-JP" altLang="en-US" dirty="0" smtClean="0">
                <a:solidFill>
                  <a:schemeClr val="bg1"/>
                </a:solidFill>
              </a:rPr>
              <a:t>わたしたち</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一人一人</a:t>
            </a:r>
            <a:r>
              <a:rPr lang="ja-JP" altLang="en-US" dirty="0">
                <a:solidFill>
                  <a:schemeClr val="bg1"/>
                </a:solidFill>
              </a:rPr>
              <a:t>の生きている場で、主の語り</a:t>
            </a:r>
            <a:r>
              <a:rPr lang="ja-JP" altLang="en-US" dirty="0" smtClean="0">
                <a:solidFill>
                  <a:schemeClr val="bg1"/>
                </a:solidFill>
              </a:rPr>
              <a:t>か</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けを</a:t>
            </a:r>
            <a:r>
              <a:rPr lang="ja-JP" altLang="en-US" dirty="0">
                <a:solidFill>
                  <a:schemeClr val="bg1"/>
                </a:solidFill>
              </a:rPr>
              <a:t>聴くことができますように、</a:t>
            </a:r>
            <a:r>
              <a:rPr lang="ja-JP" altLang="en-US" dirty="0" smtClean="0">
                <a:solidFill>
                  <a:schemeClr val="bg1"/>
                </a:solidFill>
              </a:rPr>
              <a:t>わたした</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ちが</a:t>
            </a:r>
            <a:r>
              <a:rPr lang="ja-JP" altLang="en-US" dirty="0">
                <a:solidFill>
                  <a:schemeClr val="bg1"/>
                </a:solidFill>
              </a:rPr>
              <a:t>呼ばれているこの社会で、主に従</a:t>
            </a:r>
            <a:r>
              <a:rPr lang="ja-JP" altLang="en-US" dirty="0" smtClean="0">
                <a:solidFill>
                  <a:schemeClr val="bg1"/>
                </a:solidFill>
              </a:rPr>
              <a:t>っ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て</a:t>
            </a:r>
            <a:r>
              <a:rPr lang="ja-JP" altLang="en-US" dirty="0">
                <a:solidFill>
                  <a:schemeClr val="bg1"/>
                </a:solidFill>
              </a:rPr>
              <a:t>生き抜く力を願います</a:t>
            </a:r>
            <a:r>
              <a:rPr lang="ja-JP" altLang="en-US" dirty="0" smtClean="0">
                <a:solidFill>
                  <a:schemeClr val="bg1"/>
                </a:solidFill>
              </a:rPr>
              <a:t>。</a:t>
            </a:r>
            <a:endParaRPr lang="en-US" altLang="ja-JP" dirty="0" smtClean="0">
              <a:solidFill>
                <a:schemeClr val="bg1"/>
              </a:solidFill>
            </a:endParaRPr>
          </a:p>
          <a:p>
            <a:pPr marL="0" indent="0">
              <a:buNone/>
            </a:pPr>
            <a:endParaRPr lang="en-US" altLang="ja-JP" dirty="0" smtClean="0">
              <a:solidFill>
                <a:schemeClr val="bg1"/>
              </a:solidFill>
            </a:endParaRPr>
          </a:p>
          <a:p>
            <a:pPr marL="0" indent="0">
              <a:buNone/>
            </a:pPr>
            <a:r>
              <a:rPr lang="ja-JP" altLang="en-US" dirty="0" smtClean="0">
                <a:solidFill>
                  <a:schemeClr val="bg1"/>
                </a:solidFill>
              </a:rPr>
              <a:t>大司教：　　皆さん、信徒は、この社会の中で生きてい</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ます。そして、皆さんを支え活かすために司</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祭・修道者は働きます。それぞれの役割を</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担って生きる人々に、その時に必要な神の</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知恵と支えが与えられますように。</a:t>
            </a:r>
            <a:endParaRPr lang="en-US" altLang="ja-JP" dirty="0" smtClean="0">
              <a:solidFill>
                <a:schemeClr val="bg1"/>
              </a:solidFill>
            </a:endParaRPr>
          </a:p>
          <a:p>
            <a:pPr marL="0" indent="0">
              <a:buNone/>
            </a:pPr>
            <a:r>
              <a:rPr lang="ja-JP" altLang="en-US" dirty="0" smtClean="0">
                <a:solidFill>
                  <a:schemeClr val="bg1"/>
                </a:solidFill>
              </a:rPr>
              <a:t>一　同：　　アーメン。</a:t>
            </a:r>
          </a:p>
          <a:p>
            <a:endParaRPr lang="ja-JP" altLang="en-US" dirty="0" smtClean="0"/>
          </a:p>
          <a:p>
            <a:endParaRPr kumimoji="1" lang="ja-JP" altLang="en-US" dirty="0"/>
          </a:p>
        </p:txBody>
      </p:sp>
    </p:spTree>
    <p:extLst>
      <p:ext uri="{BB962C8B-B14F-4D97-AF65-F5344CB8AC3E}">
        <p14:creationId xmlns:p14="http://schemas.microsoft.com/office/powerpoint/2010/main" val="4063554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457200" y="188640"/>
            <a:ext cx="8229600" cy="6669360"/>
          </a:xfrm>
        </p:spPr>
        <p:txBody>
          <a:bodyPr>
            <a:normAutofit lnSpcReduction="10000"/>
          </a:bodyPr>
          <a:lstStyle/>
          <a:p>
            <a:pPr marL="0" indent="0">
              <a:buNone/>
            </a:pPr>
            <a:r>
              <a:rPr lang="ja-JP" altLang="en-US" dirty="0">
                <a:solidFill>
                  <a:schemeClr val="bg1"/>
                </a:solidFill>
              </a:rPr>
              <a:t>大司教</a:t>
            </a:r>
            <a:r>
              <a:rPr lang="ja-JP" altLang="en-US" dirty="0" smtClean="0">
                <a:solidFill>
                  <a:schemeClr val="bg1"/>
                </a:solidFill>
              </a:rPr>
              <a:t>：　主</a:t>
            </a:r>
            <a:r>
              <a:rPr lang="ja-JP" altLang="en-US" dirty="0">
                <a:solidFill>
                  <a:schemeClr val="bg1"/>
                </a:solidFill>
              </a:rPr>
              <a:t>は皆さんとともに。</a:t>
            </a:r>
          </a:p>
          <a:p>
            <a:pPr marL="0" indent="0">
              <a:buNone/>
            </a:pPr>
            <a:r>
              <a:rPr lang="ja-JP" altLang="en-US" dirty="0" smtClean="0">
                <a:solidFill>
                  <a:schemeClr val="bg1"/>
                </a:solidFill>
              </a:rPr>
              <a:t>一</a:t>
            </a:r>
            <a:r>
              <a:rPr lang="ja-JP" altLang="en-US" dirty="0">
                <a:solidFill>
                  <a:schemeClr val="bg1"/>
                </a:solidFill>
              </a:rPr>
              <a:t>　同</a:t>
            </a:r>
            <a:r>
              <a:rPr lang="ja-JP" altLang="en-US" dirty="0" smtClean="0">
                <a:solidFill>
                  <a:schemeClr val="bg1"/>
                </a:solidFill>
              </a:rPr>
              <a:t>：　　また</a:t>
            </a:r>
            <a:r>
              <a:rPr lang="ja-JP" altLang="en-US" dirty="0">
                <a:solidFill>
                  <a:schemeClr val="bg1"/>
                </a:solidFill>
              </a:rPr>
              <a:t>司祭とともに。</a:t>
            </a:r>
          </a:p>
          <a:p>
            <a:pPr marL="0" indent="0">
              <a:buNone/>
            </a:pPr>
            <a:endParaRPr lang="en-US" altLang="ja-JP" dirty="0" smtClean="0">
              <a:solidFill>
                <a:schemeClr val="bg1"/>
              </a:solidFill>
            </a:endParaRPr>
          </a:p>
          <a:p>
            <a:pPr marL="0" indent="0">
              <a:buNone/>
            </a:pPr>
            <a:r>
              <a:rPr lang="ja-JP" altLang="en-US" dirty="0" smtClean="0">
                <a:solidFill>
                  <a:schemeClr val="bg1"/>
                </a:solidFill>
              </a:rPr>
              <a:t>大司教</a:t>
            </a:r>
            <a:r>
              <a:rPr lang="ja-JP" altLang="en-US" dirty="0">
                <a:solidFill>
                  <a:schemeClr val="bg1"/>
                </a:solidFill>
              </a:rPr>
              <a:t>：全能の神、父と子と聖霊</a:t>
            </a:r>
            <a:r>
              <a:rPr lang="ja-JP" altLang="en-US" dirty="0" smtClean="0">
                <a:solidFill>
                  <a:schemeClr val="bg1"/>
                </a:solidFill>
              </a:rPr>
              <a:t>の</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祝福</a:t>
            </a:r>
            <a:r>
              <a:rPr lang="ja-JP" altLang="en-US" dirty="0">
                <a:solidFill>
                  <a:schemeClr val="bg1"/>
                </a:solidFill>
              </a:rPr>
              <a:t>が＋新生計画を生きようとする</a:t>
            </a:r>
          </a:p>
          <a:p>
            <a:pPr marL="0" indent="0">
              <a:buNone/>
            </a:pPr>
            <a:r>
              <a:rPr lang="ja-JP" altLang="en-US" dirty="0" smtClean="0">
                <a:solidFill>
                  <a:schemeClr val="bg1"/>
                </a:solidFill>
              </a:rPr>
              <a:t>　　　　　　皆さん</a:t>
            </a:r>
            <a:r>
              <a:rPr lang="ja-JP" altLang="en-US" dirty="0">
                <a:solidFill>
                  <a:schemeClr val="bg1"/>
                </a:solidFill>
              </a:rPr>
              <a:t>の上に豊かにありますように。</a:t>
            </a:r>
          </a:p>
          <a:p>
            <a:pPr marL="0" indent="0">
              <a:buNone/>
            </a:pPr>
            <a:r>
              <a:rPr lang="ja-JP" altLang="en-US" dirty="0" smtClean="0">
                <a:solidFill>
                  <a:schemeClr val="bg1"/>
                </a:solidFill>
              </a:rPr>
              <a:t>一</a:t>
            </a:r>
            <a:r>
              <a:rPr lang="ja-JP" altLang="en-US" dirty="0">
                <a:solidFill>
                  <a:schemeClr val="bg1"/>
                </a:solidFill>
              </a:rPr>
              <a:t>　同</a:t>
            </a:r>
            <a:r>
              <a:rPr lang="ja-JP" altLang="en-US" dirty="0" smtClean="0">
                <a:solidFill>
                  <a:schemeClr val="bg1"/>
                </a:solidFill>
              </a:rPr>
              <a:t>：　アーメン</a:t>
            </a:r>
            <a:r>
              <a:rPr lang="ja-JP" altLang="en-US" dirty="0">
                <a:solidFill>
                  <a:schemeClr val="bg1"/>
                </a:solidFill>
              </a:rPr>
              <a:t>。</a:t>
            </a:r>
          </a:p>
          <a:p>
            <a:pPr marL="0" indent="0">
              <a:buNone/>
            </a:pPr>
            <a:endParaRPr lang="en-US" altLang="ja-JP" dirty="0" smtClean="0">
              <a:solidFill>
                <a:schemeClr val="bg1"/>
              </a:solidFill>
            </a:endParaRPr>
          </a:p>
          <a:p>
            <a:pPr marL="0" indent="0">
              <a:buNone/>
            </a:pPr>
            <a:r>
              <a:rPr lang="ja-JP" altLang="en-US" dirty="0" smtClean="0">
                <a:solidFill>
                  <a:schemeClr val="bg1"/>
                </a:solidFill>
              </a:rPr>
              <a:t>大司教：　新生</a:t>
            </a:r>
            <a:r>
              <a:rPr lang="ja-JP" altLang="en-US" dirty="0">
                <a:solidFill>
                  <a:schemeClr val="bg1"/>
                </a:solidFill>
              </a:rPr>
              <a:t>計画二〇周年開年ミサ</a:t>
            </a:r>
            <a:r>
              <a:rPr lang="ja-JP" altLang="en-US" dirty="0" smtClean="0">
                <a:solidFill>
                  <a:schemeClr val="bg1"/>
                </a:solidFill>
              </a:rPr>
              <a:t>を</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終わります</a:t>
            </a:r>
            <a:r>
              <a:rPr lang="ja-JP" altLang="en-US" dirty="0">
                <a:solidFill>
                  <a:schemeClr val="bg1"/>
                </a:solidFill>
              </a:rPr>
              <a:t>。</a:t>
            </a:r>
          </a:p>
          <a:p>
            <a:pPr marL="0" indent="0">
              <a:buNone/>
            </a:pPr>
            <a:r>
              <a:rPr lang="ja-JP" altLang="en-US" dirty="0" smtClean="0">
                <a:solidFill>
                  <a:schemeClr val="bg1"/>
                </a:solidFill>
              </a:rPr>
              <a:t>　　　　　　行きましょう</a:t>
            </a:r>
            <a:r>
              <a:rPr lang="ja-JP" altLang="en-US" dirty="0">
                <a:solidFill>
                  <a:schemeClr val="bg1"/>
                </a:solidFill>
              </a:rPr>
              <a:t>、主の平和のうちに。</a:t>
            </a:r>
          </a:p>
          <a:p>
            <a:pPr marL="0" indent="0">
              <a:buNone/>
            </a:pPr>
            <a:r>
              <a:rPr lang="ja-JP" altLang="en-US" dirty="0" smtClean="0">
                <a:solidFill>
                  <a:schemeClr val="bg1"/>
                </a:solidFill>
              </a:rPr>
              <a:t>一</a:t>
            </a:r>
            <a:r>
              <a:rPr lang="ja-JP" altLang="en-US" dirty="0">
                <a:solidFill>
                  <a:schemeClr val="bg1"/>
                </a:solidFill>
              </a:rPr>
              <a:t>　同</a:t>
            </a:r>
            <a:r>
              <a:rPr lang="ja-JP" altLang="en-US" dirty="0" smtClean="0">
                <a:solidFill>
                  <a:schemeClr val="bg1"/>
                </a:solidFill>
              </a:rPr>
              <a:t>：　　アーメン</a:t>
            </a:r>
            <a:r>
              <a:rPr lang="ja-JP" altLang="en-US" dirty="0">
                <a:solidFill>
                  <a:schemeClr val="bg1"/>
                </a:solidFill>
              </a:rPr>
              <a:t>。</a:t>
            </a:r>
          </a:p>
          <a:p>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22842161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692696"/>
          </a:xfrm>
        </p:spPr>
        <p:txBody>
          <a:bodyPr>
            <a:normAutofit fontScale="90000"/>
          </a:bodyPr>
          <a:lstStyle/>
          <a:p>
            <a:r>
              <a:rPr lang="ja-JP" altLang="en-US" dirty="0">
                <a:solidFill>
                  <a:schemeClr val="bg1"/>
                </a:solidFill>
              </a:rPr>
              <a:t>派遣の歌　「グロリア」</a:t>
            </a:r>
            <a:endParaRPr kumimoji="1" lang="ja-JP" altLang="en-US" dirty="0">
              <a:solidFill>
                <a:schemeClr val="bg1"/>
              </a:solidFill>
            </a:endParaRPr>
          </a:p>
        </p:txBody>
      </p:sp>
      <p:sp>
        <p:nvSpPr>
          <p:cNvPr id="3" name="コンテンツ プレースホルダー 2"/>
          <p:cNvSpPr>
            <a:spLocks noGrp="1"/>
          </p:cNvSpPr>
          <p:nvPr>
            <p:ph idx="1"/>
          </p:nvPr>
        </p:nvSpPr>
        <p:spPr>
          <a:xfrm>
            <a:off x="0" y="620688"/>
            <a:ext cx="9144000" cy="6048672"/>
          </a:xfrm>
        </p:spPr>
        <p:txBody>
          <a:bodyPr>
            <a:normAutofit fontScale="85000" lnSpcReduction="20000"/>
          </a:bodyPr>
          <a:lstStyle/>
          <a:p>
            <a:pPr marL="0" indent="0">
              <a:buNone/>
            </a:pPr>
            <a:r>
              <a:rPr lang="ja-JP" altLang="en-US" b="1" dirty="0" smtClean="0">
                <a:solidFill>
                  <a:schemeClr val="bg1"/>
                </a:solidFill>
              </a:rPr>
              <a:t>１　あなた</a:t>
            </a:r>
            <a:r>
              <a:rPr lang="ja-JP" altLang="en-US" b="1" dirty="0">
                <a:solidFill>
                  <a:schemeClr val="bg1"/>
                </a:solidFill>
              </a:rPr>
              <a:t>の声が　聴こえてくる　深く  ふかく  耳を澄ませば</a:t>
            </a:r>
          </a:p>
          <a:p>
            <a:pPr marL="0" indent="0">
              <a:buNone/>
            </a:pPr>
            <a:r>
              <a:rPr lang="ja-JP" altLang="en-US" b="1" dirty="0" smtClean="0">
                <a:solidFill>
                  <a:schemeClr val="bg1"/>
                </a:solidFill>
              </a:rPr>
              <a:t>　　疲れた</a:t>
            </a:r>
            <a:r>
              <a:rPr lang="ja-JP" altLang="en-US" b="1" dirty="0">
                <a:solidFill>
                  <a:schemeClr val="bg1"/>
                </a:solidFill>
              </a:rPr>
              <a:t>ときは、ここへ来て　ひとり   ひとり   泣いていいよ</a:t>
            </a:r>
          </a:p>
          <a:p>
            <a:pPr marL="0" indent="0">
              <a:buNone/>
            </a:pPr>
            <a:r>
              <a:rPr lang="ja-JP" altLang="en-US" b="1" dirty="0" smtClean="0">
                <a:solidFill>
                  <a:schemeClr val="bg1"/>
                </a:solidFill>
              </a:rPr>
              <a:t>　　わたし</a:t>
            </a:r>
            <a:r>
              <a:rPr lang="ja-JP" altLang="en-US" b="1" dirty="0">
                <a:solidFill>
                  <a:schemeClr val="bg1"/>
                </a:solidFill>
              </a:rPr>
              <a:t>の涙は  大地に落ちて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ひとつ</a:t>
            </a:r>
            <a:r>
              <a:rPr lang="ja-JP" altLang="en-US" b="1" dirty="0">
                <a:solidFill>
                  <a:schemeClr val="bg1"/>
                </a:solidFill>
              </a:rPr>
              <a:t>の小さな花となるのでしょう</a:t>
            </a:r>
          </a:p>
          <a:p>
            <a:pPr marL="0" indent="0">
              <a:buNone/>
            </a:pPr>
            <a:r>
              <a:rPr lang="ja-JP" altLang="en-US" b="1" dirty="0" smtClean="0">
                <a:solidFill>
                  <a:schemeClr val="bg1"/>
                </a:solidFill>
              </a:rPr>
              <a:t>　　グロリア   </a:t>
            </a:r>
            <a:r>
              <a:rPr lang="ja-JP" altLang="en-US" b="1" dirty="0">
                <a:solidFill>
                  <a:schemeClr val="bg1"/>
                </a:solidFill>
              </a:rPr>
              <a:t>グロリア　今日あなたと  出会えたわたしの心は</a:t>
            </a:r>
          </a:p>
          <a:p>
            <a:pPr marL="0" indent="0">
              <a:buNone/>
            </a:pPr>
            <a:r>
              <a:rPr lang="ja-JP" altLang="en-US" b="1" dirty="0" smtClean="0">
                <a:solidFill>
                  <a:schemeClr val="bg1"/>
                </a:solidFill>
              </a:rPr>
              <a:t>　　グロリア   </a:t>
            </a:r>
            <a:r>
              <a:rPr lang="ja-JP" altLang="en-US" b="1" dirty="0">
                <a:solidFill>
                  <a:schemeClr val="bg1"/>
                </a:solidFill>
              </a:rPr>
              <a:t>グロリア　あなたのように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だれ</a:t>
            </a:r>
            <a:r>
              <a:rPr lang="ja-JP" altLang="en-US" b="1" dirty="0">
                <a:solidFill>
                  <a:schemeClr val="bg1"/>
                </a:solidFill>
              </a:rPr>
              <a:t>かの希望に  なりたい</a:t>
            </a:r>
          </a:p>
          <a:p>
            <a:pPr marL="0" indent="0">
              <a:buNone/>
            </a:pPr>
            <a:endParaRPr lang="en-US" altLang="ja-JP" b="1" dirty="0" smtClean="0">
              <a:solidFill>
                <a:schemeClr val="bg1"/>
              </a:solidFill>
            </a:endParaRPr>
          </a:p>
          <a:p>
            <a:pPr marL="0" indent="0">
              <a:buNone/>
            </a:pPr>
            <a:r>
              <a:rPr lang="ja-JP" altLang="en-US" b="1" dirty="0" smtClean="0">
                <a:solidFill>
                  <a:schemeClr val="bg1"/>
                </a:solidFill>
              </a:rPr>
              <a:t>２　みんな</a:t>
            </a:r>
            <a:r>
              <a:rPr lang="ja-JP" altLang="en-US" b="1" dirty="0">
                <a:solidFill>
                  <a:schemeClr val="bg1"/>
                </a:solidFill>
              </a:rPr>
              <a:t>のいのち   かみさまに　強く  つよく   愛されている</a:t>
            </a:r>
          </a:p>
          <a:p>
            <a:pPr marL="0" indent="0">
              <a:buNone/>
            </a:pPr>
            <a:r>
              <a:rPr lang="ja-JP" altLang="en-US" b="1" dirty="0" smtClean="0">
                <a:solidFill>
                  <a:schemeClr val="bg1"/>
                </a:solidFill>
              </a:rPr>
              <a:t>　　苦しい</a:t>
            </a:r>
            <a:r>
              <a:rPr lang="ja-JP" altLang="en-US" b="1" dirty="0">
                <a:solidFill>
                  <a:schemeClr val="bg1"/>
                </a:solidFill>
              </a:rPr>
              <a:t>ときは  ここへ来て　キミと   ボクと    話をしよう</a:t>
            </a:r>
          </a:p>
          <a:p>
            <a:pPr marL="0" indent="0">
              <a:buNone/>
            </a:pPr>
            <a:r>
              <a:rPr lang="ja-JP" altLang="en-US" b="1" dirty="0" smtClean="0">
                <a:solidFill>
                  <a:schemeClr val="bg1"/>
                </a:solidFill>
              </a:rPr>
              <a:t>　　 </a:t>
            </a:r>
            <a:r>
              <a:rPr lang="ja-JP" altLang="en-US" b="1" dirty="0">
                <a:solidFill>
                  <a:schemeClr val="bg1"/>
                </a:solidFill>
              </a:rPr>
              <a:t>ボクの祈りは   空へ舞い上がり　</a:t>
            </a:r>
            <a:endParaRPr lang="en-US" altLang="ja-JP" b="1" dirty="0" smtClean="0">
              <a:solidFill>
                <a:schemeClr val="bg1"/>
              </a:solidFill>
            </a:endParaRPr>
          </a:p>
          <a:p>
            <a:pPr marL="0" indent="0">
              <a:buNone/>
            </a:pPr>
            <a:r>
              <a:rPr lang="ja-JP" altLang="en-US" b="1" dirty="0">
                <a:solidFill>
                  <a:schemeClr val="bg1"/>
                </a:solidFill>
              </a:rPr>
              <a:t>　</a:t>
            </a:r>
            <a:r>
              <a:rPr lang="ja-JP" altLang="en-US" b="1" dirty="0" smtClean="0">
                <a:solidFill>
                  <a:schemeClr val="bg1"/>
                </a:solidFill>
              </a:rPr>
              <a:t>　　　　　　　　　　　　　ひとつ</a:t>
            </a:r>
            <a:r>
              <a:rPr lang="ja-JP" altLang="en-US" b="1" dirty="0">
                <a:solidFill>
                  <a:schemeClr val="bg1"/>
                </a:solidFill>
              </a:rPr>
              <a:t>の小さな星となるのでしょう</a:t>
            </a:r>
          </a:p>
          <a:p>
            <a:pPr marL="0" indent="0">
              <a:buNone/>
            </a:pPr>
            <a:r>
              <a:rPr lang="ja-JP" altLang="en-US" b="1" dirty="0" smtClean="0">
                <a:solidFill>
                  <a:schemeClr val="bg1"/>
                </a:solidFill>
              </a:rPr>
              <a:t>　　　グロリア   </a:t>
            </a:r>
            <a:r>
              <a:rPr lang="ja-JP" altLang="en-US" b="1" dirty="0">
                <a:solidFill>
                  <a:schemeClr val="bg1"/>
                </a:solidFill>
              </a:rPr>
              <a:t>グロリア　今日出会った   言葉のちがう友達と</a:t>
            </a:r>
          </a:p>
          <a:p>
            <a:pPr marL="0" indent="0">
              <a:buNone/>
            </a:pPr>
            <a:r>
              <a:rPr lang="ja-JP" altLang="en-US" b="1" dirty="0" smtClean="0">
                <a:solidFill>
                  <a:schemeClr val="bg1"/>
                </a:solidFill>
              </a:rPr>
              <a:t>　　　グロリア   </a:t>
            </a:r>
            <a:r>
              <a:rPr lang="ja-JP" altLang="en-US" b="1" dirty="0">
                <a:solidFill>
                  <a:schemeClr val="bg1"/>
                </a:solidFill>
              </a:rPr>
              <a:t>グロリア　声合わせて　あなたの賛美を   </a:t>
            </a:r>
            <a:r>
              <a:rPr lang="ja-JP" altLang="en-US" b="1" dirty="0" smtClean="0">
                <a:solidFill>
                  <a:schemeClr val="bg1"/>
                </a:solidFill>
              </a:rPr>
              <a:t>歌おう</a:t>
            </a:r>
            <a:endParaRPr lang="ja-JP" altLang="en-US" b="1" dirty="0">
              <a:solidFill>
                <a:schemeClr val="bg1"/>
              </a:solidFill>
            </a:endParaRPr>
          </a:p>
        </p:txBody>
      </p:sp>
    </p:spTree>
    <p:extLst>
      <p:ext uri="{BB962C8B-B14F-4D97-AF65-F5344CB8AC3E}">
        <p14:creationId xmlns:p14="http://schemas.microsoft.com/office/powerpoint/2010/main" val="39986759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107504" y="116632"/>
            <a:ext cx="8856984" cy="6624736"/>
          </a:xfrm>
        </p:spPr>
        <p:txBody>
          <a:bodyPr>
            <a:normAutofit fontScale="92500" lnSpcReduction="10000"/>
          </a:bodyPr>
          <a:lstStyle/>
          <a:p>
            <a:pPr marL="0" indent="0">
              <a:buNone/>
            </a:pPr>
            <a:r>
              <a:rPr lang="ja-JP" altLang="en-US" dirty="0">
                <a:solidFill>
                  <a:schemeClr val="bg1"/>
                </a:solidFill>
              </a:rPr>
              <a:t>３　　わたしの心 青空に　広く  ひろく ひらかれてゆく</a:t>
            </a:r>
          </a:p>
          <a:p>
            <a:pPr marL="0" indent="0">
              <a:buNone/>
            </a:pPr>
            <a:r>
              <a:rPr lang="ja-JP" altLang="en-US" dirty="0" smtClean="0">
                <a:solidFill>
                  <a:schemeClr val="bg1"/>
                </a:solidFill>
              </a:rPr>
              <a:t>　　　ひとり</a:t>
            </a:r>
            <a:r>
              <a:rPr lang="ja-JP" altLang="en-US" dirty="0">
                <a:solidFill>
                  <a:schemeClr val="bg1"/>
                </a:solidFill>
              </a:rPr>
              <a:t>のときは  ここへ来て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みんな    </a:t>
            </a:r>
            <a:r>
              <a:rPr lang="ja-JP" altLang="en-US" dirty="0">
                <a:solidFill>
                  <a:schemeClr val="bg1"/>
                </a:solidFill>
              </a:rPr>
              <a:t>みんな   ここにいるよ</a:t>
            </a:r>
          </a:p>
          <a:p>
            <a:pPr marL="0" indent="0">
              <a:buNone/>
            </a:pPr>
            <a:r>
              <a:rPr lang="ja-JP" altLang="en-US" dirty="0" smtClean="0">
                <a:solidFill>
                  <a:schemeClr val="bg1"/>
                </a:solidFill>
              </a:rPr>
              <a:t>　　　キミ</a:t>
            </a:r>
            <a:r>
              <a:rPr lang="ja-JP" altLang="en-US" dirty="0">
                <a:solidFill>
                  <a:schemeClr val="bg1"/>
                </a:solidFill>
              </a:rPr>
              <a:t>の笑顔は    光の輪を</a:t>
            </a:r>
            <a:r>
              <a:rPr lang="ja-JP" altLang="en-US" dirty="0" smtClean="0">
                <a:solidFill>
                  <a:schemeClr val="bg1"/>
                </a:solidFill>
              </a:rPr>
              <a:t>つくり</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a:solidFill>
                  <a:schemeClr val="bg1"/>
                </a:solidFill>
              </a:rPr>
              <a:t>心と心に  虹がかかるでしょう</a:t>
            </a:r>
          </a:p>
          <a:p>
            <a:pPr marL="0" indent="0">
              <a:buNone/>
            </a:pPr>
            <a:r>
              <a:rPr lang="ja-JP" altLang="en-US" dirty="0" smtClean="0">
                <a:solidFill>
                  <a:schemeClr val="bg1"/>
                </a:solidFill>
              </a:rPr>
              <a:t>　　　グロリア   </a:t>
            </a:r>
            <a:r>
              <a:rPr lang="ja-JP" altLang="en-US" dirty="0">
                <a:solidFill>
                  <a:schemeClr val="bg1"/>
                </a:solidFill>
              </a:rPr>
              <a:t>グロリア  今日語った  涙をふいた友達と</a:t>
            </a:r>
          </a:p>
          <a:p>
            <a:pPr marL="0" indent="0">
              <a:buNone/>
            </a:pPr>
            <a:r>
              <a:rPr lang="ja-JP" altLang="en-US" dirty="0" smtClean="0">
                <a:solidFill>
                  <a:schemeClr val="bg1"/>
                </a:solidFill>
              </a:rPr>
              <a:t>　　　グロリア    </a:t>
            </a:r>
            <a:r>
              <a:rPr lang="ja-JP" altLang="en-US" dirty="0">
                <a:solidFill>
                  <a:schemeClr val="bg1"/>
                </a:solidFill>
              </a:rPr>
              <a:t>グロリア  手をつないで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a:solidFill>
                  <a:schemeClr val="bg1"/>
                </a:solidFill>
              </a:rPr>
              <a:t>平和の道    歩き出そう</a:t>
            </a:r>
          </a:p>
          <a:p>
            <a:endParaRPr lang="ja-JP" altLang="en-US" dirty="0">
              <a:solidFill>
                <a:schemeClr val="bg1"/>
              </a:solidFill>
            </a:endParaRPr>
          </a:p>
          <a:p>
            <a:pPr marL="0" indent="0">
              <a:buNone/>
            </a:pPr>
            <a:r>
              <a:rPr lang="ja-JP" altLang="en-US" dirty="0" smtClean="0">
                <a:solidFill>
                  <a:schemeClr val="bg1"/>
                </a:solidFill>
              </a:rPr>
              <a:t>　　＊</a:t>
            </a:r>
            <a:r>
              <a:rPr lang="ja-JP" altLang="en-US" dirty="0">
                <a:solidFill>
                  <a:schemeClr val="bg1"/>
                </a:solidFill>
              </a:rPr>
              <a:t>グロリア   グロリア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今日</a:t>
            </a:r>
            <a:r>
              <a:rPr lang="ja-JP" altLang="en-US" dirty="0">
                <a:solidFill>
                  <a:schemeClr val="bg1"/>
                </a:solidFill>
              </a:rPr>
              <a:t>あなたと  出会えたわたしの心は</a:t>
            </a:r>
          </a:p>
          <a:p>
            <a:pPr marL="0" indent="0">
              <a:buNone/>
            </a:pPr>
            <a:r>
              <a:rPr lang="ja-JP" altLang="en-US" dirty="0" smtClean="0">
                <a:solidFill>
                  <a:schemeClr val="bg1"/>
                </a:solidFill>
              </a:rPr>
              <a:t>　　　　グロリア   </a:t>
            </a:r>
            <a:r>
              <a:rPr lang="ja-JP" altLang="en-US" dirty="0">
                <a:solidFill>
                  <a:schemeClr val="bg1"/>
                </a:solidFill>
              </a:rPr>
              <a:t>グロリア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あなた</a:t>
            </a:r>
            <a:r>
              <a:rPr lang="ja-JP" altLang="en-US" dirty="0">
                <a:solidFill>
                  <a:schemeClr val="bg1"/>
                </a:solidFill>
              </a:rPr>
              <a:t>のように　だれかの希望に  なりたい</a:t>
            </a:r>
          </a:p>
          <a:p>
            <a:endParaRPr lang="ja-JP" altLang="en-US" dirty="0"/>
          </a:p>
          <a:p>
            <a:endParaRPr kumimoji="1" lang="ja-JP" altLang="en-US" dirty="0"/>
          </a:p>
        </p:txBody>
      </p:sp>
    </p:spTree>
    <p:extLst>
      <p:ext uri="{BB962C8B-B14F-4D97-AF65-F5344CB8AC3E}">
        <p14:creationId xmlns:p14="http://schemas.microsoft.com/office/powerpoint/2010/main" val="40542545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solidFill>
                  <a:schemeClr val="bg1"/>
                </a:solidFill>
              </a:rPr>
              <a:t>この</a:t>
            </a:r>
            <a:r>
              <a:rPr kumimoji="1" lang="en-US" altLang="ja-JP" dirty="0" smtClean="0">
                <a:solidFill>
                  <a:schemeClr val="bg1"/>
                </a:solidFill>
              </a:rPr>
              <a:t>1</a:t>
            </a:r>
            <a:r>
              <a:rPr kumimoji="1" lang="ja-JP" altLang="en-US" dirty="0" smtClean="0">
                <a:solidFill>
                  <a:schemeClr val="bg1"/>
                </a:solidFill>
              </a:rPr>
              <a:t>年新生を深めていきましょう</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5949280"/>
            <a:ext cx="8229600" cy="792088"/>
          </a:xfrm>
        </p:spPr>
        <p:txBody>
          <a:bodyPr>
            <a:normAutofit/>
          </a:bodyPr>
          <a:lstStyle/>
          <a:p>
            <a:pPr marL="0" indent="0" algn="r">
              <a:buNone/>
            </a:pPr>
            <a:r>
              <a:rPr kumimoji="1" lang="ja-JP" altLang="en-US" dirty="0" smtClean="0">
                <a:solidFill>
                  <a:schemeClr val="bg1"/>
                </a:solidFill>
              </a:rPr>
              <a:t>ありがとうございました。</a:t>
            </a:r>
            <a:endParaRPr kumimoji="1" lang="ja-JP" altLang="en-US" dirty="0">
              <a:solidFill>
                <a:schemeClr val="bg1"/>
              </a:solidFill>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1485910"/>
            <a:ext cx="7776404" cy="4247346"/>
          </a:xfrm>
          <a:prstGeom prst="rect">
            <a:avLst/>
          </a:prstGeom>
        </p:spPr>
      </p:pic>
    </p:spTree>
    <p:extLst>
      <p:ext uri="{BB962C8B-B14F-4D97-AF65-F5344CB8AC3E}">
        <p14:creationId xmlns:p14="http://schemas.microsoft.com/office/powerpoint/2010/main" val="3666614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bg1"/>
                </a:solidFill>
              </a:rPr>
              <a:t>社会の</a:t>
            </a:r>
            <a:r>
              <a:rPr kumimoji="1" lang="en-US" altLang="ja-JP" dirty="0" smtClean="0">
                <a:solidFill>
                  <a:schemeClr val="bg1"/>
                </a:solidFill>
              </a:rPr>
              <a:t>20</a:t>
            </a:r>
            <a:r>
              <a:rPr kumimoji="1" lang="ja-JP" altLang="en-US" dirty="0" smtClean="0">
                <a:solidFill>
                  <a:schemeClr val="bg1"/>
                </a:solidFill>
              </a:rPr>
              <a:t>年のフォトストーリー</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2996952"/>
            <a:ext cx="8229600" cy="3129211"/>
          </a:xfrm>
        </p:spPr>
        <p:txBody>
          <a:bodyPr/>
          <a:lstStyle/>
          <a:p>
            <a:r>
              <a:rPr kumimoji="1" lang="ja-JP" altLang="en-US" dirty="0" smtClean="0">
                <a:solidFill>
                  <a:schemeClr val="bg1"/>
                </a:solidFill>
              </a:rPr>
              <a:t>ここでは省略しています。小教区の司祭にお問い合わせください。</a:t>
            </a:r>
            <a:endParaRPr kumimoji="1" lang="ja-JP" altLang="en-US" dirty="0">
              <a:solidFill>
                <a:schemeClr val="bg1"/>
              </a:solidFill>
            </a:endParaRPr>
          </a:p>
        </p:txBody>
      </p:sp>
    </p:spTree>
    <p:extLst>
      <p:ext uri="{BB962C8B-B14F-4D97-AF65-F5344CB8AC3E}">
        <p14:creationId xmlns:p14="http://schemas.microsoft.com/office/powerpoint/2010/main" val="4116390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348880"/>
            <a:ext cx="8229600" cy="1143000"/>
          </a:xfrm>
        </p:spPr>
        <p:txBody>
          <a:bodyPr>
            <a:normAutofit fontScale="90000"/>
          </a:bodyPr>
          <a:lstStyle/>
          <a:p>
            <a:r>
              <a:rPr kumimoji="1" lang="en-US" altLang="ja-JP" dirty="0" smtClean="0">
                <a:solidFill>
                  <a:schemeClr val="bg1"/>
                </a:solidFill>
              </a:rPr>
              <a:t>20</a:t>
            </a:r>
            <a:r>
              <a:rPr kumimoji="1" lang="ja-JP" altLang="en-US" dirty="0" smtClean="0">
                <a:solidFill>
                  <a:schemeClr val="bg1"/>
                </a:solidFill>
              </a:rPr>
              <a:t>年の振り返りは</a:t>
            </a:r>
            <a:r>
              <a:rPr kumimoji="1" lang="en-US" altLang="ja-JP" dirty="0" smtClean="0">
                <a:solidFill>
                  <a:schemeClr val="bg1"/>
                </a:solidFill>
              </a:rPr>
              <a:t/>
            </a:r>
            <a:br>
              <a:rPr kumimoji="1" lang="en-US" altLang="ja-JP" dirty="0" smtClean="0">
                <a:solidFill>
                  <a:schemeClr val="bg1"/>
                </a:solidFill>
              </a:rPr>
            </a:br>
            <a:r>
              <a:rPr kumimoji="1" lang="ja-JP" altLang="en-US" dirty="0" smtClean="0">
                <a:solidFill>
                  <a:schemeClr val="bg1"/>
                </a:solidFill>
              </a:rPr>
              <a:t>いかがでしたでしょうか</a:t>
            </a:r>
            <a:r>
              <a:rPr kumimoji="1" lang="en-US" altLang="ja-JP" dirty="0" smtClean="0">
                <a:solidFill>
                  <a:schemeClr val="bg1"/>
                </a:solidFill>
              </a:rPr>
              <a:t>?</a:t>
            </a:r>
            <a:endParaRPr kumimoji="1" lang="ja-JP" altLang="en-US" dirty="0">
              <a:solidFill>
                <a:schemeClr val="bg1"/>
              </a:solidFill>
            </a:endParaRPr>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2322294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solidFill>
                  <a:schemeClr val="bg1"/>
                </a:solidFill>
              </a:rPr>
              <a:t>新生の基本方針にもとずく回心の祈り</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1556792"/>
            <a:ext cx="8229600" cy="4569371"/>
          </a:xfrm>
        </p:spPr>
        <p:txBody>
          <a:bodyPr>
            <a:normAutofit lnSpcReduction="10000"/>
          </a:bodyPr>
          <a:lstStyle/>
          <a:p>
            <a:pPr marL="0" indent="0">
              <a:buNone/>
            </a:pPr>
            <a:r>
              <a:rPr lang="ja-JP" altLang="en-US" dirty="0" smtClean="0">
                <a:solidFill>
                  <a:schemeClr val="bg1"/>
                </a:solidFill>
              </a:rPr>
              <a:t>先唱</a:t>
            </a:r>
            <a:r>
              <a:rPr lang="ja-JP" altLang="en-US" dirty="0">
                <a:solidFill>
                  <a:schemeClr val="bg1"/>
                </a:solidFill>
              </a:rPr>
              <a:t>：主よ、あなたの過ぎ越しの神秘は</a:t>
            </a:r>
            <a:r>
              <a:rPr lang="ja-JP" altLang="en-US" dirty="0" smtClean="0">
                <a:solidFill>
                  <a:schemeClr val="bg1"/>
                </a:solidFill>
              </a:rPr>
              <a:t>、</a:t>
            </a:r>
            <a:r>
              <a:rPr lang="ja-JP" altLang="en-US" dirty="0" err="1" smtClean="0">
                <a:solidFill>
                  <a:schemeClr val="bg1"/>
                </a:solidFill>
              </a:rPr>
              <a:t>わた</a:t>
            </a:r>
            <a:endParaRPr lang="en-US" altLang="ja-JP" dirty="0" smtClean="0">
              <a:solidFill>
                <a:schemeClr val="bg1"/>
              </a:solidFill>
            </a:endParaRPr>
          </a:p>
          <a:p>
            <a:pPr marL="0" indent="0">
              <a:buNone/>
            </a:pPr>
            <a:r>
              <a:rPr lang="ja-JP" altLang="en-US" dirty="0" smtClean="0">
                <a:solidFill>
                  <a:schemeClr val="bg1"/>
                </a:solidFill>
              </a:rPr>
              <a:t>　　　　したち</a:t>
            </a:r>
            <a:r>
              <a:rPr lang="ja-JP" altLang="en-US" dirty="0">
                <a:solidFill>
                  <a:schemeClr val="bg1"/>
                </a:solidFill>
              </a:rPr>
              <a:t>の日々の生活に、絶えず新たな</a:t>
            </a:r>
            <a:r>
              <a:rPr lang="ja-JP" altLang="en-US" dirty="0" smtClean="0">
                <a:solidFill>
                  <a:schemeClr val="bg1"/>
                </a:solidFill>
              </a:rPr>
              <a:t>道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を</a:t>
            </a:r>
            <a:r>
              <a:rPr lang="ja-JP" altLang="en-US" dirty="0">
                <a:solidFill>
                  <a:schemeClr val="bg1"/>
                </a:solidFill>
              </a:rPr>
              <a:t>示してくれます。阪神淡路大震災の</a:t>
            </a:r>
            <a:r>
              <a:rPr lang="ja-JP" altLang="en-US" dirty="0" smtClean="0">
                <a:solidFill>
                  <a:schemeClr val="bg1"/>
                </a:solidFill>
              </a:rPr>
              <a:t>と</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き</a:t>
            </a:r>
            <a:r>
              <a:rPr lang="ja-JP" altLang="en-US" dirty="0">
                <a:solidFill>
                  <a:schemeClr val="bg1"/>
                </a:solidFill>
              </a:rPr>
              <a:t>、復興ではなく新生へとあなたは導</a:t>
            </a:r>
            <a:r>
              <a:rPr lang="ja-JP" altLang="en-US" dirty="0" err="1" smtClean="0">
                <a:solidFill>
                  <a:schemeClr val="bg1"/>
                </a:solidFill>
              </a:rPr>
              <a:t>い</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て</a:t>
            </a:r>
            <a:r>
              <a:rPr lang="ja-JP" altLang="en-US" dirty="0">
                <a:solidFill>
                  <a:schemeClr val="bg1"/>
                </a:solidFill>
              </a:rPr>
              <a:t>くださいました。エマオの弟子達の</a:t>
            </a:r>
            <a:r>
              <a:rPr lang="ja-JP" altLang="en-US" dirty="0" smtClean="0">
                <a:solidFill>
                  <a:schemeClr val="bg1"/>
                </a:solidFill>
              </a:rPr>
              <a:t>よう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に</a:t>
            </a:r>
            <a:r>
              <a:rPr lang="ja-JP" altLang="en-US" dirty="0">
                <a:solidFill>
                  <a:schemeClr val="bg1"/>
                </a:solidFill>
              </a:rPr>
              <a:t>、目の前の出来事に、あなたの導き</a:t>
            </a:r>
            <a:r>
              <a:rPr lang="ja-JP" altLang="en-US" dirty="0" smtClean="0">
                <a:solidFill>
                  <a:schemeClr val="bg1"/>
                </a:solidFill>
              </a:rPr>
              <a:t>を　　</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求める</a:t>
            </a:r>
            <a:r>
              <a:rPr lang="ja-JP" altLang="en-US" dirty="0">
                <a:solidFill>
                  <a:schemeClr val="bg1"/>
                </a:solidFill>
              </a:rPr>
              <a:t>わたしたちを、主よあわれみ給え。　</a:t>
            </a:r>
          </a:p>
          <a:p>
            <a:pPr marL="0" indent="0">
              <a:buNone/>
            </a:pPr>
            <a:r>
              <a:rPr lang="ja-JP" altLang="en-US" dirty="0" smtClean="0">
                <a:solidFill>
                  <a:schemeClr val="bg1"/>
                </a:solidFill>
              </a:rPr>
              <a:t>一同</a:t>
            </a:r>
            <a:r>
              <a:rPr lang="ja-JP" altLang="en-US" dirty="0">
                <a:solidFill>
                  <a:schemeClr val="bg1"/>
                </a:solidFill>
              </a:rPr>
              <a:t>：主よ　あわれみ給え</a:t>
            </a:r>
          </a:p>
          <a:p>
            <a:endParaRPr kumimoji="1" lang="ja-JP" altLang="en-US" dirty="0"/>
          </a:p>
        </p:txBody>
      </p:sp>
    </p:spTree>
    <p:extLst>
      <p:ext uri="{BB962C8B-B14F-4D97-AF65-F5344CB8AC3E}">
        <p14:creationId xmlns:p14="http://schemas.microsoft.com/office/powerpoint/2010/main" val="1891923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457200" y="548680"/>
            <a:ext cx="8229600" cy="5577483"/>
          </a:xfrm>
        </p:spPr>
        <p:txBody>
          <a:bodyPr>
            <a:normAutofit lnSpcReduction="10000"/>
          </a:bodyPr>
          <a:lstStyle/>
          <a:p>
            <a:pPr marL="0" indent="0">
              <a:buNone/>
            </a:pPr>
            <a:r>
              <a:rPr lang="ja-JP" altLang="en-US" dirty="0" smtClean="0">
                <a:solidFill>
                  <a:schemeClr val="bg1"/>
                </a:solidFill>
              </a:rPr>
              <a:t>先唱</a:t>
            </a:r>
            <a:r>
              <a:rPr lang="ja-JP" altLang="en-US" dirty="0">
                <a:solidFill>
                  <a:schemeClr val="bg1"/>
                </a:solidFill>
              </a:rPr>
              <a:t>：主よ、あなたはいつもわたしたちを</a:t>
            </a:r>
            <a:r>
              <a:rPr lang="ja-JP" altLang="en-US" dirty="0" smtClean="0">
                <a:solidFill>
                  <a:schemeClr val="bg1"/>
                </a:solidFill>
              </a:rPr>
              <a:t>広い</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視野</a:t>
            </a:r>
            <a:r>
              <a:rPr lang="ja-JP" altLang="en-US" dirty="0">
                <a:solidFill>
                  <a:schemeClr val="bg1"/>
                </a:solidFill>
              </a:rPr>
              <a:t>へと導かれます。阪神淡路</a:t>
            </a:r>
            <a:r>
              <a:rPr lang="ja-JP" altLang="en-US" dirty="0" smtClean="0">
                <a:solidFill>
                  <a:schemeClr val="bg1"/>
                </a:solidFill>
              </a:rPr>
              <a:t>大震災</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の</a:t>
            </a:r>
            <a:r>
              <a:rPr lang="ja-JP" altLang="en-US" dirty="0">
                <a:solidFill>
                  <a:schemeClr val="bg1"/>
                </a:solidFill>
              </a:rPr>
              <a:t>時、あなたはわたしたちに、自分に</a:t>
            </a:r>
            <a:r>
              <a:rPr lang="ja-JP" altLang="en-US" dirty="0" smtClean="0">
                <a:solidFill>
                  <a:schemeClr val="bg1"/>
                </a:solidFill>
              </a:rPr>
              <a:t>閉</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じ</a:t>
            </a:r>
            <a:r>
              <a:rPr lang="ja-JP" altLang="en-US" dirty="0">
                <a:solidFill>
                  <a:schemeClr val="bg1"/>
                </a:solidFill>
              </a:rPr>
              <a:t>こもってしまう狭い視野から人々と</a:t>
            </a:r>
            <a:r>
              <a:rPr lang="ja-JP" altLang="en-US" dirty="0" smtClean="0">
                <a:solidFill>
                  <a:schemeClr val="bg1"/>
                </a:solidFill>
              </a:rPr>
              <a:t>共</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に</a:t>
            </a:r>
            <a:r>
              <a:rPr lang="ja-JP" altLang="en-US" dirty="0">
                <a:solidFill>
                  <a:schemeClr val="bg1"/>
                </a:solidFill>
              </a:rPr>
              <a:t>生きる眼差しへとわたしたちを導</a:t>
            </a:r>
            <a:r>
              <a:rPr lang="ja-JP" altLang="en-US" dirty="0" smtClean="0">
                <a:solidFill>
                  <a:schemeClr val="bg1"/>
                </a:solidFill>
              </a:rPr>
              <a:t>か</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れま</a:t>
            </a:r>
            <a:r>
              <a:rPr lang="ja-JP" altLang="en-US" dirty="0">
                <a:solidFill>
                  <a:schemeClr val="bg1"/>
                </a:solidFill>
              </a:rPr>
              <a:t>した。エマオの弟子達に</a:t>
            </a:r>
            <a:r>
              <a:rPr lang="ja-JP" altLang="en-US" dirty="0" smtClean="0">
                <a:solidFill>
                  <a:schemeClr val="bg1"/>
                </a:solidFill>
              </a:rPr>
              <a:t>語りかけ</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a:t>
            </a:r>
            <a:r>
              <a:rPr lang="ja-JP" altLang="en-US" dirty="0" err="1" smtClean="0">
                <a:solidFill>
                  <a:schemeClr val="bg1"/>
                </a:solidFill>
              </a:rPr>
              <a:t>た</a:t>
            </a:r>
            <a:r>
              <a:rPr lang="ja-JP" altLang="en-US" dirty="0">
                <a:solidFill>
                  <a:schemeClr val="bg1"/>
                </a:solidFill>
              </a:rPr>
              <a:t>あなたの暖かさがなければ、自分</a:t>
            </a:r>
            <a:r>
              <a:rPr lang="ja-JP" altLang="en-US" dirty="0" smtClean="0">
                <a:solidFill>
                  <a:schemeClr val="bg1"/>
                </a:solidFill>
              </a:rPr>
              <a:t>の</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世界</a:t>
            </a:r>
            <a:r>
              <a:rPr lang="ja-JP" altLang="en-US" dirty="0">
                <a:solidFill>
                  <a:schemeClr val="bg1"/>
                </a:solidFill>
              </a:rPr>
              <a:t>に閉じこもってしまいがちな</a:t>
            </a:r>
            <a:r>
              <a:rPr lang="ja-JP" altLang="en-US" dirty="0" smtClean="0">
                <a:solidFill>
                  <a:schemeClr val="bg1"/>
                </a:solidFill>
              </a:rPr>
              <a:t>わたし</a:t>
            </a:r>
            <a:endParaRPr lang="en-US" altLang="ja-JP" dirty="0" smtClean="0">
              <a:solidFill>
                <a:schemeClr val="bg1"/>
              </a:solidFill>
            </a:endParaRPr>
          </a:p>
          <a:p>
            <a:pPr marL="0" indent="0">
              <a:buNone/>
            </a:pPr>
            <a:r>
              <a:rPr lang="ja-JP" altLang="en-US" dirty="0">
                <a:solidFill>
                  <a:schemeClr val="bg1"/>
                </a:solidFill>
              </a:rPr>
              <a:t>　</a:t>
            </a:r>
            <a:r>
              <a:rPr lang="ja-JP" altLang="en-US" dirty="0" smtClean="0">
                <a:solidFill>
                  <a:schemeClr val="bg1"/>
                </a:solidFill>
              </a:rPr>
              <a:t>　　　たち</a:t>
            </a:r>
            <a:r>
              <a:rPr lang="ja-JP" altLang="en-US" dirty="0">
                <a:solidFill>
                  <a:schemeClr val="bg1"/>
                </a:solidFill>
              </a:rPr>
              <a:t>を、キリストあわれみ給え</a:t>
            </a:r>
            <a:r>
              <a:rPr lang="ja-JP" altLang="en-US" dirty="0" smtClean="0">
                <a:solidFill>
                  <a:schemeClr val="bg1"/>
                </a:solidFill>
              </a:rPr>
              <a:t>。</a:t>
            </a:r>
            <a:endParaRPr lang="en-US" altLang="ja-JP" dirty="0" smtClean="0">
              <a:solidFill>
                <a:schemeClr val="bg1"/>
              </a:solidFill>
            </a:endParaRPr>
          </a:p>
          <a:p>
            <a:pPr marL="0" indent="0">
              <a:buNone/>
            </a:pPr>
            <a:r>
              <a:rPr lang="ja-JP" altLang="en-US" dirty="0" smtClean="0">
                <a:solidFill>
                  <a:schemeClr val="bg1"/>
                </a:solidFill>
              </a:rPr>
              <a:t>一同：キリスト　あわれみ給え。</a:t>
            </a:r>
            <a:endParaRPr kumimoji="1" lang="ja-JP" altLang="en-US" dirty="0">
              <a:solidFill>
                <a:schemeClr val="bg1"/>
              </a:solidFill>
            </a:endParaRPr>
          </a:p>
        </p:txBody>
      </p:sp>
    </p:spTree>
    <p:extLst>
      <p:ext uri="{BB962C8B-B14F-4D97-AF65-F5344CB8AC3E}">
        <p14:creationId xmlns:p14="http://schemas.microsoft.com/office/powerpoint/2010/main" val="8927209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1552</Words>
  <Application>Microsoft Office PowerPoint</Application>
  <PresentationFormat>画面に合わせる (4:3)</PresentationFormat>
  <Paragraphs>499</Paragraphs>
  <Slides>56</Slides>
  <Notes>0</Notes>
  <HiddenSlides>0</HiddenSlides>
  <MMClips>0</MMClips>
  <ScaleCrop>false</ScaleCrop>
  <HeadingPairs>
    <vt:vector size="4" baseType="variant">
      <vt:variant>
        <vt:lpstr>テーマ</vt:lpstr>
      </vt:variant>
      <vt:variant>
        <vt:i4>5</vt:i4>
      </vt:variant>
      <vt:variant>
        <vt:lpstr>スライド タイトル</vt:lpstr>
      </vt:variant>
      <vt:variant>
        <vt:i4>56</vt:i4>
      </vt:variant>
    </vt:vector>
  </HeadingPairs>
  <TitlesOfParts>
    <vt:vector size="61" baseType="lpstr">
      <vt:lpstr>Office ​​テーマ</vt:lpstr>
      <vt:lpstr>1_Office ​​テーマ</vt:lpstr>
      <vt:lpstr>2_Office ​​テーマ</vt:lpstr>
      <vt:lpstr>3_Office ​​テーマ</vt:lpstr>
      <vt:lpstr>4_Office ​​テーマ</vt:lpstr>
      <vt:lpstr>新生計画20周年開年ミサ</vt:lpstr>
      <vt:lpstr>入祭（見る） </vt:lpstr>
      <vt:lpstr>入祭の歌 「ガリラヤの風かおる丘で」１と４</vt:lpstr>
      <vt:lpstr>弟子たちは この一切の出来事について 話し合っていた。</vt:lpstr>
      <vt:lpstr>社会の20年の振り返り</vt:lpstr>
      <vt:lpstr>社会の20年のフォトストーリー</vt:lpstr>
      <vt:lpstr>20年の振り返りは いかがでしたでしょうか?</vt:lpstr>
      <vt:lpstr>新生の基本方針にもとずく回心の祈り</vt:lpstr>
      <vt:lpstr>PowerPoint プレゼンテーション</vt:lpstr>
      <vt:lpstr>PowerPoint プレゼンテーション</vt:lpstr>
      <vt:lpstr>PowerPoint プレゼンテーション</vt:lpstr>
      <vt:lpstr>栄光の賛歌（典礼聖歌２０４番）</vt:lpstr>
      <vt:lpstr>集会祈願</vt:lpstr>
      <vt:lpstr>ことばの典礼（聴く）</vt:lpstr>
      <vt:lpstr>第１朗読（イザヤ５５：１－２、９－１１）</vt:lpstr>
      <vt:lpstr>FIRST　READING　ISAIAH 55:1-2,9-11 </vt:lpstr>
      <vt:lpstr>答唱詩編典礼聖歌１６４番①②③</vt:lpstr>
      <vt:lpstr>第２朗読（１ヨハネ５：１－６）</vt:lpstr>
      <vt:lpstr>SECOND READING　1 John 5:1-6 </vt:lpstr>
      <vt:lpstr>アレルヤ唱（イエス様に歌おう）　</vt:lpstr>
      <vt:lpstr> GOSPEL　 MARK 1:7-11 </vt:lpstr>
      <vt:lpstr>説教:前田万葉大阪大司教</vt:lpstr>
      <vt:lpstr>信仰宣言 （ニケア・コンスタンチノープル信条）</vt:lpstr>
      <vt:lpstr>PowerPoint プレゼンテーション</vt:lpstr>
      <vt:lpstr>感謝の典礼（判断する）</vt:lpstr>
      <vt:lpstr>奉納の歌  「五つのパン」</vt:lpstr>
      <vt:lpstr> 奉納祈願</vt:lpstr>
      <vt:lpstr>奉献文  （貧しい人の友、イエス）</vt:lpstr>
      <vt:lpstr>PowerPoint プレゼンテーション</vt:lpstr>
      <vt:lpstr>感謝の賛歌　（典礼聖歌２０５番）</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交わりの儀 主の祈り </vt:lpstr>
      <vt:lpstr>副文</vt:lpstr>
      <vt:lpstr>教会に平和を願う祈り</vt:lpstr>
      <vt:lpstr>平和のあいさつ</vt:lpstr>
      <vt:lpstr>PowerPoint プレゼンテーション</vt:lpstr>
      <vt:lpstr>拝領前の信仰告白</vt:lpstr>
      <vt:lpstr>　拝領の歌　「主は水辺にたった」</vt:lpstr>
      <vt:lpstr>拝領の歌「すばらしい世界」</vt:lpstr>
      <vt:lpstr>拝領祈願 </vt:lpstr>
      <vt:lpstr>閉祭（実行する）</vt:lpstr>
      <vt:lpstr>派遣の祝福</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派遣の歌　「グロリア」</vt:lpstr>
      <vt:lpstr>PowerPoint プレゼンテーション</vt:lpstr>
      <vt:lpstr>この1年新生を深めていきましょう</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新生計画20周年開年ミサ</dc:title>
  <dc:creator>osmacchann</dc:creator>
  <cp:lastModifiedBy>osmacchann</cp:lastModifiedBy>
  <cp:revision>27</cp:revision>
  <dcterms:created xsi:type="dcterms:W3CDTF">2015-01-09T11:55:35Z</dcterms:created>
  <dcterms:modified xsi:type="dcterms:W3CDTF">2015-01-31T08:54:38Z</dcterms:modified>
</cp:coreProperties>
</file>